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8" r:id="rId3"/>
    <p:sldId id="259" r:id="rId4"/>
    <p:sldId id="257" r:id="rId5"/>
    <p:sldId id="261" r:id="rId6"/>
    <p:sldId id="265" r:id="rId7"/>
    <p:sldId id="266" r:id="rId8"/>
    <p:sldId id="267" r:id="rId9"/>
    <p:sldId id="268" r:id="rId10"/>
    <p:sldId id="269" r:id="rId11"/>
    <p:sldId id="264" r:id="rId12"/>
    <p:sldId id="260" r:id="rId13"/>
    <p:sldId id="262" r:id="rId14"/>
    <p:sldId id="274" r:id="rId15"/>
    <p:sldId id="275" r:id="rId16"/>
    <p:sldId id="273" r:id="rId17"/>
    <p:sldId id="270" r:id="rId18"/>
    <p:sldId id="271" r:id="rId19"/>
    <p:sldId id="272" r:id="rId20"/>
    <p:sldId id="263" r:id="rId21"/>
    <p:sldId id="280" r:id="rId22"/>
    <p:sldId id="279" r:id="rId23"/>
    <p:sldId id="278" r:id="rId24"/>
    <p:sldId id="281" r:id="rId25"/>
    <p:sldId id="277" r:id="rId26"/>
    <p:sldId id="282" r:id="rId27"/>
    <p:sldId id="276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5" r:id="rId39"/>
    <p:sldId id="294" r:id="rId40"/>
    <p:sldId id="292" r:id="rId41"/>
    <p:sldId id="296" r:id="rId42"/>
    <p:sldId id="297" r:id="rId43"/>
    <p:sldId id="298" r:id="rId44"/>
    <p:sldId id="299" r:id="rId45"/>
    <p:sldId id="300" r:id="rId46"/>
    <p:sldId id="301" r:id="rId47"/>
    <p:sldId id="304" r:id="rId48"/>
    <p:sldId id="302" r:id="rId49"/>
    <p:sldId id="303" r:id="rId50"/>
    <p:sldId id="307" r:id="rId51"/>
    <p:sldId id="306" r:id="rId52"/>
    <p:sldId id="305" r:id="rId5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59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456" y="108"/>
      </p:cViewPr>
      <p:guideLst>
        <p:guide orient="horz" pos="4201"/>
        <p:guide pos="59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tiff"/><Relationship Id="rId2" Type="http://schemas.openxmlformats.org/officeDocument/2006/relationships/image" Target="../media/image106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tif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tiff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6" t="37493" r="33636" b="20262"/>
          <a:stretch>
            <a:fillRect/>
          </a:stretch>
        </p:blipFill>
        <p:spPr>
          <a:xfrm>
            <a:off x="1958545" y="1775148"/>
            <a:ext cx="3145159" cy="33576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8" t="43578" r="35386" b="13286"/>
          <a:stretch>
            <a:fillRect/>
          </a:stretch>
        </p:blipFill>
        <p:spPr>
          <a:xfrm>
            <a:off x="7242121" y="1775149"/>
            <a:ext cx="3121960" cy="335766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9533" y="296333"/>
            <a:ext cx="29730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2D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111838" y="2777525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219149" y="361589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10364081" y="2623637"/>
            <a:ext cx="691984" cy="2316082"/>
            <a:chOff x="5051856" y="2533990"/>
            <a:chExt cx="691984" cy="2316082"/>
          </a:xfrm>
        </p:grpSpPr>
        <p:sp>
          <p:nvSpPr>
            <p:cNvPr id="2" name="文本框 1"/>
            <p:cNvSpPr txBox="1"/>
            <p:nvPr/>
          </p:nvSpPr>
          <p:spPr>
            <a:xfrm>
              <a:off x="5051856" y="309044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051856" y="334158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051856" y="371091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51856" y="399283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051856" y="451151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051856" y="290578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51856" y="2743687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51856" y="2533990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03704" y="2533990"/>
            <a:ext cx="691984" cy="2316082"/>
            <a:chOff x="5051856" y="2533990"/>
            <a:chExt cx="691984" cy="2316082"/>
          </a:xfrm>
        </p:grpSpPr>
        <p:sp>
          <p:nvSpPr>
            <p:cNvPr id="17" name="文本框 16"/>
            <p:cNvSpPr txBox="1"/>
            <p:nvPr/>
          </p:nvSpPr>
          <p:spPr>
            <a:xfrm>
              <a:off x="5051856" y="309044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051856" y="334158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051856" y="371091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051856" y="399283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51856" y="451151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051856" y="290578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051856" y="2743687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051856" y="2533990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25" name="矩形 24"/>
          <p:cNvSpPr/>
          <p:nvPr/>
        </p:nvSpPr>
        <p:spPr>
          <a:xfrm>
            <a:off x="2644140" y="2771775"/>
            <a:ext cx="2119630" cy="46863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929880" y="3710940"/>
            <a:ext cx="2119630" cy="3149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5" t="59437" r="41952" b="18324"/>
          <a:stretch>
            <a:fillRect/>
          </a:stretch>
        </p:blipFill>
        <p:spPr>
          <a:xfrm>
            <a:off x="5925670" y="3659220"/>
            <a:ext cx="2447364" cy="12501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5" t="42340" r="49886" b="24366"/>
          <a:stretch>
            <a:fillRect/>
          </a:stretch>
        </p:blipFill>
        <p:spPr>
          <a:xfrm>
            <a:off x="5925670" y="1800726"/>
            <a:ext cx="2447364" cy="186914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99533" y="296333"/>
            <a:ext cx="296481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4A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658929" y="3097260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4911818" y="389624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6" t="31755" r="51048" b="13553"/>
          <a:stretch>
            <a:fillRect/>
          </a:stretch>
        </p:blipFill>
        <p:spPr>
          <a:xfrm>
            <a:off x="2014473" y="1800726"/>
            <a:ext cx="2309555" cy="314942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8373034" y="2452129"/>
            <a:ext cx="691984" cy="2091965"/>
            <a:chOff x="8373034" y="2452129"/>
            <a:chExt cx="691984" cy="2091965"/>
          </a:xfrm>
        </p:grpSpPr>
        <p:grpSp>
          <p:nvGrpSpPr>
            <p:cNvPr id="2" name="组合 1"/>
            <p:cNvGrpSpPr/>
            <p:nvPr/>
          </p:nvGrpSpPr>
          <p:grpSpPr>
            <a:xfrm>
              <a:off x="8373034" y="2452129"/>
              <a:ext cx="691984" cy="2091965"/>
              <a:chOff x="5051856" y="2533990"/>
              <a:chExt cx="691984" cy="209196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051856" y="313527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051856" y="336847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5051856" y="363023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8225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2874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295060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743687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533990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8373034" y="395149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矩形 18"/>
          <p:cNvSpPr/>
          <p:nvPr/>
        </p:nvSpPr>
        <p:spPr>
          <a:xfrm>
            <a:off x="6163945" y="3330575"/>
            <a:ext cx="157162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163945" y="3686810"/>
            <a:ext cx="1571625" cy="26543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5" t="25974" r="35283" b="46514"/>
          <a:stretch>
            <a:fillRect/>
          </a:stretch>
        </p:blipFill>
        <p:spPr>
          <a:xfrm>
            <a:off x="5280210" y="1484586"/>
            <a:ext cx="3087764" cy="18054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6" t="41842" r="25363" b="35657"/>
          <a:stretch>
            <a:fillRect/>
          </a:stretch>
        </p:blipFill>
        <p:spPr>
          <a:xfrm>
            <a:off x="5280210" y="3290047"/>
            <a:ext cx="3087763" cy="14765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2" t="30262" r="29027" b="22823"/>
          <a:stretch>
            <a:fillRect/>
          </a:stretch>
        </p:blipFill>
        <p:spPr>
          <a:xfrm>
            <a:off x="1123595" y="1503524"/>
            <a:ext cx="3087764" cy="316661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645483" y="2805827"/>
            <a:ext cx="634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ATF4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4424078" y="347434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8367973" y="1842529"/>
            <a:ext cx="691984" cy="2432625"/>
            <a:chOff x="8367973" y="1842529"/>
            <a:chExt cx="691984" cy="2432625"/>
          </a:xfrm>
        </p:grpSpPr>
        <p:grpSp>
          <p:nvGrpSpPr>
            <p:cNvPr id="3" name="组合 2"/>
            <p:cNvGrpSpPr/>
            <p:nvPr/>
          </p:nvGrpSpPr>
          <p:grpSpPr>
            <a:xfrm>
              <a:off x="8367973" y="1842529"/>
              <a:ext cx="691984" cy="2432625"/>
              <a:chOff x="5051856" y="2516060"/>
              <a:chExt cx="691984" cy="243262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5051856" y="32607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051856" y="353880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5051856" y="392606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5051856" y="417212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61013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295060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725757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516060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8373034" y="368254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6481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4A</a:t>
            </a:r>
          </a:p>
        </p:txBody>
      </p:sp>
      <p:sp>
        <p:nvSpPr>
          <p:cNvPr id="20" name="矩形 19"/>
          <p:cNvSpPr/>
          <p:nvPr/>
        </p:nvSpPr>
        <p:spPr>
          <a:xfrm>
            <a:off x="5802630" y="2926080"/>
            <a:ext cx="182626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48350" y="3419475"/>
            <a:ext cx="178054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t="42220" r="39109"/>
          <a:stretch>
            <a:fillRect/>
          </a:stretch>
        </p:blipFill>
        <p:spPr>
          <a:xfrm>
            <a:off x="6776757" y="1621260"/>
            <a:ext cx="2683821" cy="42016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8" t="36204" r="43705" b="8435"/>
          <a:stretch>
            <a:fillRect/>
          </a:stretch>
        </p:blipFill>
        <p:spPr>
          <a:xfrm>
            <a:off x="1811844" y="1621260"/>
            <a:ext cx="2801075" cy="420161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96939" y="3359886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5902547" y="371844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4558172" y="2523847"/>
            <a:ext cx="691984" cy="2746391"/>
            <a:chOff x="8367973" y="1905281"/>
            <a:chExt cx="691984" cy="2746391"/>
          </a:xfrm>
        </p:grpSpPr>
        <p:grpSp>
          <p:nvGrpSpPr>
            <p:cNvPr id="3" name="组合 2"/>
            <p:cNvGrpSpPr/>
            <p:nvPr/>
          </p:nvGrpSpPr>
          <p:grpSpPr>
            <a:xfrm>
              <a:off x="8367973" y="1905281"/>
              <a:ext cx="691984" cy="2746391"/>
              <a:chOff x="5051856" y="2578812"/>
              <a:chExt cx="691984" cy="2746391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5051856" y="32607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53880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8633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17212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98664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99542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5265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7881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8373034" y="380805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460578" y="2538984"/>
            <a:ext cx="691984" cy="2620885"/>
            <a:chOff x="8367973" y="1905281"/>
            <a:chExt cx="691984" cy="2620885"/>
          </a:xfrm>
        </p:grpSpPr>
        <p:grpSp>
          <p:nvGrpSpPr>
            <p:cNvPr id="19" name="组合 18"/>
            <p:cNvGrpSpPr/>
            <p:nvPr/>
          </p:nvGrpSpPr>
          <p:grpSpPr>
            <a:xfrm>
              <a:off x="8367973" y="1905281"/>
              <a:ext cx="691984" cy="2620885"/>
              <a:chOff x="5051856" y="2578812"/>
              <a:chExt cx="691984" cy="262088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051856" y="32607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051856" y="353880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051856" y="38633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051856" y="417212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051856" y="486114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51856" y="299542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051856" y="275265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51856" y="257881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8373034" y="380805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9533" y="296333"/>
            <a:ext cx="296481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4A</a:t>
            </a:r>
          </a:p>
        </p:txBody>
      </p:sp>
      <p:sp>
        <p:nvSpPr>
          <p:cNvPr id="30" name="矩形 29"/>
          <p:cNvSpPr/>
          <p:nvPr/>
        </p:nvSpPr>
        <p:spPr>
          <a:xfrm>
            <a:off x="2076450" y="3439795"/>
            <a:ext cx="2093595" cy="28892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945630" y="3837305"/>
            <a:ext cx="2039620" cy="3098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1" t="46688" r="43874" b="22887"/>
          <a:stretch>
            <a:fillRect/>
          </a:stretch>
        </p:blipFill>
        <p:spPr>
          <a:xfrm>
            <a:off x="4868798" y="3074894"/>
            <a:ext cx="3047038" cy="24015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2" t="44326" r="50098" b="33076"/>
          <a:stretch>
            <a:fillRect/>
          </a:stretch>
        </p:blipFill>
        <p:spPr>
          <a:xfrm>
            <a:off x="4868799" y="1245778"/>
            <a:ext cx="3047038" cy="182911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44533" y="2093669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055774" y="329652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2" t="34408" r="45374" b="13618"/>
          <a:stretch>
            <a:fillRect/>
          </a:stretch>
        </p:blipFill>
        <p:spPr>
          <a:xfrm>
            <a:off x="1087342" y="1867091"/>
            <a:ext cx="2285999" cy="306916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915836" y="1697814"/>
            <a:ext cx="691984" cy="3203590"/>
            <a:chOff x="5051856" y="2166436"/>
            <a:chExt cx="691984" cy="3203590"/>
          </a:xfrm>
        </p:grpSpPr>
        <p:sp>
          <p:nvSpPr>
            <p:cNvPr id="4" name="文本框 3"/>
            <p:cNvSpPr txBox="1"/>
            <p:nvPr/>
          </p:nvSpPr>
          <p:spPr>
            <a:xfrm>
              <a:off x="5051856" y="309044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51856" y="338640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51856" y="400675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051856" y="437831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51856" y="503147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51856" y="276234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51856" y="2492674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051856" y="2166436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99533" y="296333"/>
            <a:ext cx="28905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4I</a:t>
            </a:r>
          </a:p>
        </p:txBody>
      </p:sp>
      <p:sp>
        <p:nvSpPr>
          <p:cNvPr id="18" name="矩形 17"/>
          <p:cNvSpPr/>
          <p:nvPr/>
        </p:nvSpPr>
        <p:spPr>
          <a:xfrm>
            <a:off x="5539740" y="2153285"/>
            <a:ext cx="2108200" cy="46863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482590" y="3376295"/>
            <a:ext cx="2108200" cy="22161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1" t="58654" r="42505" b="18987"/>
          <a:stretch>
            <a:fillRect/>
          </a:stretch>
        </p:blipFill>
        <p:spPr>
          <a:xfrm>
            <a:off x="5325037" y="3576918"/>
            <a:ext cx="2770092" cy="164299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9" t="31821" r="41195" b="14703"/>
          <a:stretch>
            <a:fillRect/>
          </a:stretch>
        </p:blipFill>
        <p:spPr>
          <a:xfrm>
            <a:off x="1257888" y="1947333"/>
            <a:ext cx="2135081" cy="310385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2" t="47349" r="44035" b="19223"/>
          <a:stretch>
            <a:fillRect/>
          </a:stretch>
        </p:blipFill>
        <p:spPr>
          <a:xfrm>
            <a:off x="5325037" y="1120589"/>
            <a:ext cx="2770092" cy="245632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02999" y="3229157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390349" y="362436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082314" y="2108136"/>
            <a:ext cx="691984" cy="2531239"/>
            <a:chOff x="8367973" y="1824598"/>
            <a:chExt cx="691984" cy="2531239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824598"/>
              <a:ext cx="691984" cy="2531239"/>
              <a:chOff x="5051856" y="2498129"/>
              <a:chExt cx="691984" cy="253123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2607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5567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89917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19902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6908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99542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68093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4981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74530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4K</a:t>
            </a:r>
          </a:p>
        </p:txBody>
      </p:sp>
      <p:sp>
        <p:nvSpPr>
          <p:cNvPr id="20" name="矩形 19"/>
          <p:cNvSpPr/>
          <p:nvPr/>
        </p:nvSpPr>
        <p:spPr>
          <a:xfrm>
            <a:off x="5916930" y="3276600"/>
            <a:ext cx="197802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25490" y="3705225"/>
            <a:ext cx="207010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6" t="39888" r="38651" b="7102"/>
          <a:stretch>
            <a:fillRect/>
          </a:stretch>
        </p:blipFill>
        <p:spPr>
          <a:xfrm>
            <a:off x="1193264" y="1476173"/>
            <a:ext cx="2372638" cy="32623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2" t="50072" r="40019" b="29690"/>
          <a:stretch>
            <a:fillRect/>
          </a:stretch>
        </p:blipFill>
        <p:spPr>
          <a:xfrm>
            <a:off x="5513070" y="3524250"/>
            <a:ext cx="2766535" cy="14859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3" t="42095" r="35998" b="24047"/>
          <a:stretch>
            <a:fillRect/>
          </a:stretch>
        </p:blipFill>
        <p:spPr>
          <a:xfrm>
            <a:off x="5513070" y="1038225"/>
            <a:ext cx="2766535" cy="2486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53541" y="285238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653541" y="356425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219607" y="1993836"/>
            <a:ext cx="691984" cy="2578864"/>
            <a:chOff x="8367973" y="1824598"/>
            <a:chExt cx="691984" cy="2578864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824598"/>
              <a:ext cx="691984" cy="2578864"/>
              <a:chOff x="5051856" y="2498129"/>
              <a:chExt cx="691984" cy="2578864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2607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5567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91822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21807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73843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99542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68093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4981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76435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4K</a:t>
            </a:r>
          </a:p>
        </p:txBody>
      </p:sp>
      <p:sp>
        <p:nvSpPr>
          <p:cNvPr id="20" name="矩形 19"/>
          <p:cNvSpPr/>
          <p:nvPr/>
        </p:nvSpPr>
        <p:spPr>
          <a:xfrm>
            <a:off x="5805805" y="2954655"/>
            <a:ext cx="1937385" cy="26733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05805" y="3644265"/>
            <a:ext cx="198882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9" t="51832" r="41997" b="26104"/>
          <a:stretch>
            <a:fillRect/>
          </a:stretch>
        </p:blipFill>
        <p:spPr>
          <a:xfrm>
            <a:off x="5495925" y="1182039"/>
            <a:ext cx="2952750" cy="16754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6" t="42220" r="39420" b="26171"/>
          <a:stretch>
            <a:fillRect/>
          </a:stretch>
        </p:blipFill>
        <p:spPr>
          <a:xfrm>
            <a:off x="5495925" y="2786565"/>
            <a:ext cx="2952750" cy="24003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71660" y="2049977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621715" y="296522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2" t="44638" r="42734" b="3453"/>
          <a:stretch>
            <a:fillRect/>
          </a:stretch>
        </p:blipFill>
        <p:spPr>
          <a:xfrm>
            <a:off x="1428750" y="1421428"/>
            <a:ext cx="2600760" cy="356967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8373036" y="1421428"/>
            <a:ext cx="691984" cy="3013090"/>
            <a:chOff x="5051856" y="2166436"/>
            <a:chExt cx="691984" cy="3013090"/>
          </a:xfrm>
        </p:grpSpPr>
        <p:sp>
          <p:nvSpPr>
            <p:cNvPr id="20" name="文本框 19"/>
            <p:cNvSpPr txBox="1"/>
            <p:nvPr/>
          </p:nvSpPr>
          <p:spPr>
            <a:xfrm>
              <a:off x="5051856" y="309044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51856" y="338640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051856" y="3901977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051856" y="421639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051856" y="484097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051856" y="276234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051856" y="2492674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051856" y="2166436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9533" y="296333"/>
            <a:ext cx="29800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4N</a:t>
            </a:r>
          </a:p>
        </p:txBody>
      </p:sp>
      <p:sp>
        <p:nvSpPr>
          <p:cNvPr id="6" name="矩形 5"/>
          <p:cNvSpPr/>
          <p:nvPr/>
        </p:nvSpPr>
        <p:spPr>
          <a:xfrm>
            <a:off x="5763895" y="2017395"/>
            <a:ext cx="1979295" cy="4025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763895" y="3044825"/>
            <a:ext cx="206438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3" t="49262" r="34029" b="19993"/>
          <a:stretch>
            <a:fillRect/>
          </a:stretch>
        </p:blipFill>
        <p:spPr>
          <a:xfrm>
            <a:off x="5581650" y="2984499"/>
            <a:ext cx="2988250" cy="22098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2" t="45031" r="37024"/>
          <a:stretch>
            <a:fillRect/>
          </a:stretch>
        </p:blipFill>
        <p:spPr>
          <a:xfrm>
            <a:off x="1394941" y="1685288"/>
            <a:ext cx="2710797" cy="3620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1" t="55706" r="37461" b="23620"/>
          <a:stretch>
            <a:fillRect/>
          </a:stretch>
        </p:blipFill>
        <p:spPr>
          <a:xfrm>
            <a:off x="5581650" y="1498598"/>
            <a:ext cx="2988249" cy="14859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27047" y="2615167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712501" y="305966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569899" y="1799842"/>
            <a:ext cx="691984" cy="2626489"/>
            <a:chOff x="8367973" y="1929373"/>
            <a:chExt cx="691984" cy="2626489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929373"/>
              <a:ext cx="691984" cy="2626489"/>
              <a:chOff x="5051856" y="2602904"/>
              <a:chExt cx="691984" cy="262648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2226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46148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78487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07519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89083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99542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74761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60290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60242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838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4P</a:t>
            </a:r>
          </a:p>
        </p:txBody>
      </p:sp>
      <p:sp>
        <p:nvSpPr>
          <p:cNvPr id="20" name="矩形 19"/>
          <p:cNvSpPr/>
          <p:nvPr/>
        </p:nvSpPr>
        <p:spPr>
          <a:xfrm>
            <a:off x="6394450" y="2758440"/>
            <a:ext cx="186944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30950" y="3110865"/>
            <a:ext cx="19335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3" t="39319" r="38013" b="12727"/>
          <a:stretch>
            <a:fillRect/>
          </a:stretch>
        </p:blipFill>
        <p:spPr>
          <a:xfrm>
            <a:off x="8286179" y="967246"/>
            <a:ext cx="2766060" cy="36027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18" t="33207" r="41548" b="43157"/>
          <a:stretch>
            <a:fillRect/>
          </a:stretch>
        </p:blipFill>
        <p:spPr>
          <a:xfrm>
            <a:off x="3797982" y="1790975"/>
            <a:ext cx="2776167" cy="17822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34399" y="2954353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7417030" y="256750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1042714" y="1342642"/>
            <a:ext cx="691984" cy="2702689"/>
            <a:chOff x="8367973" y="1929373"/>
            <a:chExt cx="691984" cy="2702689"/>
          </a:xfrm>
        </p:grpSpPr>
        <p:grpSp>
          <p:nvGrpSpPr>
            <p:cNvPr id="4" name="组合 3"/>
            <p:cNvGrpSpPr/>
            <p:nvPr/>
          </p:nvGrpSpPr>
          <p:grpSpPr>
            <a:xfrm>
              <a:off x="8367973" y="1929373"/>
              <a:ext cx="691984" cy="2702689"/>
              <a:chOff x="5051856" y="2602904"/>
              <a:chExt cx="691984" cy="2702689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5051856" y="32988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61388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88012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21807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96703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307162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5713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60290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8373034" y="382150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01855" y="2257865"/>
            <a:ext cx="691984" cy="1349536"/>
            <a:chOff x="5051856" y="2602904"/>
            <a:chExt cx="691984" cy="1349536"/>
          </a:xfrm>
        </p:grpSpPr>
        <p:sp>
          <p:nvSpPr>
            <p:cNvPr id="21" name="文本框 20"/>
            <p:cNvSpPr txBox="1"/>
            <p:nvPr/>
          </p:nvSpPr>
          <p:spPr>
            <a:xfrm>
              <a:off x="5051856" y="329887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051856" y="361388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051856" y="302400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051856" y="2757136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051856" y="2602904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140kd</a:t>
              </a:r>
              <a:endParaRPr lang="zh-CN" altLang="en-US" sz="1600" dirty="0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99533" y="296333"/>
            <a:ext cx="29838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4P</a:t>
            </a:r>
          </a:p>
        </p:txBody>
      </p:sp>
      <p:sp>
        <p:nvSpPr>
          <p:cNvPr id="20" name="矩形 19"/>
          <p:cNvSpPr/>
          <p:nvPr/>
        </p:nvSpPr>
        <p:spPr>
          <a:xfrm>
            <a:off x="4028440" y="2999105"/>
            <a:ext cx="1936750" cy="3251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500110" y="2653030"/>
            <a:ext cx="2004695" cy="28321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085" y="967105"/>
            <a:ext cx="2761615" cy="36029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8" t="50000" r="48058"/>
          <a:stretch>
            <a:fillRect/>
          </a:stretch>
        </p:blipFill>
        <p:spPr>
          <a:xfrm>
            <a:off x="1329428" y="1799308"/>
            <a:ext cx="2466976" cy="325938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9533" y="296333"/>
            <a:ext cx="2957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5B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7" t="51856" r="48106" b="22982"/>
          <a:stretch>
            <a:fillRect/>
          </a:stretch>
        </p:blipFill>
        <p:spPr>
          <a:xfrm>
            <a:off x="5362573" y="1155700"/>
            <a:ext cx="3157845" cy="20542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9" t="49884" r="42124" b="22271"/>
          <a:stretch>
            <a:fillRect/>
          </a:stretch>
        </p:blipFill>
        <p:spPr>
          <a:xfrm>
            <a:off x="5362572" y="3209926"/>
            <a:ext cx="3157845" cy="22733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42203" y="2691340"/>
            <a:ext cx="99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SLC7A11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404270" y="324433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8520417" y="1931089"/>
            <a:ext cx="691984" cy="2807464"/>
            <a:chOff x="8367973" y="1967473"/>
            <a:chExt cx="691984" cy="2807464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967473"/>
              <a:ext cx="691984" cy="2807464"/>
              <a:chOff x="5051856" y="2641004"/>
              <a:chExt cx="691984" cy="2807464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2988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53768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88012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27522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51099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07162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79523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64100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87865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矩形 18"/>
          <p:cNvSpPr/>
          <p:nvPr/>
        </p:nvSpPr>
        <p:spPr>
          <a:xfrm>
            <a:off x="5975350" y="2717800"/>
            <a:ext cx="216662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881370" y="3355975"/>
            <a:ext cx="224218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3" t="34855" r="42019" b="25116"/>
          <a:stretch>
            <a:fillRect/>
          </a:stretch>
        </p:blipFill>
        <p:spPr>
          <a:xfrm>
            <a:off x="4914899" y="1287170"/>
            <a:ext cx="2828923" cy="29285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 t="54597" r="36905" b="31529"/>
          <a:stretch>
            <a:fillRect/>
          </a:stretch>
        </p:blipFill>
        <p:spPr>
          <a:xfrm>
            <a:off x="4914896" y="4215681"/>
            <a:ext cx="2828926" cy="101507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80339" y="4353887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FTH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19238" y="373078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8" t="14256" r="38518" b="34504"/>
          <a:stretch>
            <a:fillRect/>
          </a:stretch>
        </p:blipFill>
        <p:spPr>
          <a:xfrm>
            <a:off x="1436546" y="2279521"/>
            <a:ext cx="1963880" cy="260680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743822" y="2325733"/>
            <a:ext cx="691984" cy="2578864"/>
            <a:chOff x="8367973" y="1967473"/>
            <a:chExt cx="691984" cy="2578864"/>
          </a:xfrm>
        </p:grpSpPr>
        <p:grpSp>
          <p:nvGrpSpPr>
            <p:cNvPr id="7" name="组合 6"/>
            <p:cNvGrpSpPr/>
            <p:nvPr/>
          </p:nvGrpSpPr>
          <p:grpSpPr>
            <a:xfrm>
              <a:off x="8367973" y="1967473"/>
              <a:ext cx="691984" cy="2578864"/>
              <a:chOff x="5051856" y="2641004"/>
              <a:chExt cx="691984" cy="2578864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40365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69961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88012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18949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8813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13830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82381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64100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8373034" y="392627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7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5B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221605" y="3821430"/>
            <a:ext cx="201358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221605" y="4450715"/>
            <a:ext cx="2012950" cy="2717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6" t="42140" r="44366" b="23431"/>
          <a:stretch>
            <a:fillRect/>
          </a:stretch>
        </p:blipFill>
        <p:spPr>
          <a:xfrm>
            <a:off x="3251199" y="1137606"/>
            <a:ext cx="2844801" cy="25877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1" t="59121" r="45942" b="25382"/>
          <a:stretch>
            <a:fillRect/>
          </a:stretch>
        </p:blipFill>
        <p:spPr>
          <a:xfrm>
            <a:off x="3247447" y="3725333"/>
            <a:ext cx="2844801" cy="11647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59646" y="4004014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GPX4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366286" y="332200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6108012" y="1893933"/>
            <a:ext cx="691984" cy="2671997"/>
            <a:chOff x="8367973" y="1967473"/>
            <a:chExt cx="691984" cy="2671997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967473"/>
              <a:ext cx="691984" cy="2671997"/>
              <a:chOff x="5051856" y="2641004"/>
              <a:chExt cx="691984" cy="267199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51856" y="340365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69961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99019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25722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97444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313830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82381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64100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97707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99533" y="296333"/>
            <a:ext cx="2957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5B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3723005" y="3371850"/>
            <a:ext cx="2081530" cy="2603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672205" y="4032250"/>
            <a:ext cx="2131695" cy="3403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4" t="31837" r="34708" b="33247"/>
          <a:stretch>
            <a:fillRect/>
          </a:stretch>
        </p:blipFill>
        <p:spPr>
          <a:xfrm>
            <a:off x="5419725" y="1447801"/>
            <a:ext cx="2883033" cy="24042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2" t="60367" r="43350" b="15979"/>
          <a:stretch>
            <a:fillRect/>
          </a:stretch>
        </p:blipFill>
        <p:spPr>
          <a:xfrm>
            <a:off x="5419725" y="3850703"/>
            <a:ext cx="2883033" cy="16287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54342" y="3244334"/>
            <a:ext cx="99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SLC7A11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478478" y="392564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4" t="32869" r="35583" b="13354"/>
          <a:stretch>
            <a:fillRect/>
          </a:stretch>
        </p:blipFill>
        <p:spPr>
          <a:xfrm>
            <a:off x="1247776" y="1814061"/>
            <a:ext cx="2650174" cy="347231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283708" y="2339084"/>
            <a:ext cx="691984" cy="2597914"/>
            <a:chOff x="8367973" y="1967473"/>
            <a:chExt cx="691984" cy="2597914"/>
          </a:xfrm>
        </p:grpSpPr>
        <p:grpSp>
          <p:nvGrpSpPr>
            <p:cNvPr id="6" name="组合 5"/>
            <p:cNvGrpSpPr/>
            <p:nvPr/>
          </p:nvGrpSpPr>
          <p:grpSpPr>
            <a:xfrm>
              <a:off x="8367973" y="1967473"/>
              <a:ext cx="691984" cy="2597914"/>
              <a:chOff x="5051856" y="2641004"/>
              <a:chExt cx="691984" cy="2597914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4989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75676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21349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42762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90036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20497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87143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64100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94532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5K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628005" y="3326130"/>
            <a:ext cx="1988185" cy="28765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8005" y="3980815"/>
            <a:ext cx="1988820" cy="2692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3" t="43102" r="41144" b="18561"/>
          <a:stretch>
            <a:fillRect/>
          </a:stretch>
        </p:blipFill>
        <p:spPr>
          <a:xfrm>
            <a:off x="5311773" y="1352008"/>
            <a:ext cx="2787651" cy="29113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0" t="60270" r="44875" b="25260"/>
          <a:stretch>
            <a:fillRect/>
          </a:stretch>
        </p:blipFill>
        <p:spPr>
          <a:xfrm>
            <a:off x="5311773" y="4263320"/>
            <a:ext cx="2787651" cy="10988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723983" y="4432073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FTH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442624" y="367423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6" t="23026" r="46120" b="25165"/>
          <a:stretch>
            <a:fillRect/>
          </a:stretch>
        </p:blipFill>
        <p:spPr>
          <a:xfrm>
            <a:off x="1490702" y="1835880"/>
            <a:ext cx="2486025" cy="351447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099424" y="2226405"/>
            <a:ext cx="691984" cy="2778889"/>
            <a:chOff x="8367973" y="1967473"/>
            <a:chExt cx="691984" cy="2778889"/>
          </a:xfrm>
        </p:grpSpPr>
        <p:grpSp>
          <p:nvGrpSpPr>
            <p:cNvPr id="6" name="组合 5"/>
            <p:cNvGrpSpPr/>
            <p:nvPr/>
          </p:nvGrpSpPr>
          <p:grpSpPr>
            <a:xfrm>
              <a:off x="8367973" y="1967473"/>
              <a:ext cx="691984" cy="2778889"/>
              <a:chOff x="5051856" y="2641004"/>
              <a:chExt cx="691984" cy="277888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4989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75676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06109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37999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508133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20497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87143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64100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405962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5K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721350" y="3775710"/>
            <a:ext cx="2081530" cy="2679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721350" y="4457065"/>
            <a:ext cx="2030730" cy="2603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48" t="22955" r="34100" b="18851"/>
          <a:stretch>
            <a:fillRect/>
          </a:stretch>
        </p:blipFill>
        <p:spPr>
          <a:xfrm>
            <a:off x="2047298" y="1313803"/>
            <a:ext cx="3093203" cy="46253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6" t="39156" r="27552" b="6709"/>
          <a:stretch>
            <a:fillRect/>
          </a:stretch>
        </p:blipFill>
        <p:spPr>
          <a:xfrm>
            <a:off x="6054663" y="1313803"/>
            <a:ext cx="3325139" cy="462535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45222" y="3696354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GPX4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133136" y="362647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306811" y="2274771"/>
            <a:ext cx="691984" cy="2969389"/>
            <a:chOff x="8367973" y="1900798"/>
            <a:chExt cx="691984" cy="2969389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900798"/>
              <a:ext cx="691984" cy="2969389"/>
              <a:chOff x="5051856" y="2574329"/>
              <a:chExt cx="691984" cy="2969389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51856" y="32988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6329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89917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24664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520516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98590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285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743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87865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5K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774950" y="3599180"/>
            <a:ext cx="2064385" cy="3390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729095" y="4591050"/>
            <a:ext cx="2225040" cy="31432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62875" r="37169" b="14805"/>
          <a:stretch>
            <a:fillRect/>
          </a:stretch>
        </p:blipFill>
        <p:spPr>
          <a:xfrm>
            <a:off x="4846236" y="1134533"/>
            <a:ext cx="2918572" cy="16969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6" t="61617" r="44205" b="9113"/>
          <a:stretch>
            <a:fillRect/>
          </a:stretch>
        </p:blipFill>
        <p:spPr>
          <a:xfrm>
            <a:off x="4846235" y="2767217"/>
            <a:ext cx="2918574" cy="222537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51486" y="2237845"/>
            <a:ext cx="99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SLC7A11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951486" y="299740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2" t="34411" r="38363" b="15860"/>
          <a:stretch>
            <a:fillRect/>
          </a:stretch>
        </p:blipFill>
        <p:spPr>
          <a:xfrm>
            <a:off x="1236493" y="1729598"/>
            <a:ext cx="2210192" cy="294602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743872" y="1560321"/>
            <a:ext cx="691984" cy="2723854"/>
            <a:chOff x="8367973" y="1900798"/>
            <a:chExt cx="691984" cy="2723854"/>
          </a:xfrm>
        </p:grpSpPr>
        <p:grpSp>
          <p:nvGrpSpPr>
            <p:cNvPr id="7" name="组合 6"/>
            <p:cNvGrpSpPr/>
            <p:nvPr/>
          </p:nvGrpSpPr>
          <p:grpSpPr>
            <a:xfrm>
              <a:off x="8367973" y="1900798"/>
              <a:ext cx="691984" cy="2723854"/>
              <a:chOff x="5051856" y="2574329"/>
              <a:chExt cx="691984" cy="2723854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5051856" y="328194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55673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87377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11964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495962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98590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7285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051856" y="25743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8373034" y="3709317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9533" y="296333"/>
            <a:ext cx="29838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5O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094605" y="2332990"/>
            <a:ext cx="1988185" cy="27368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094605" y="2896235"/>
            <a:ext cx="1988820" cy="30162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822527" y="390241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FTH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270227" y="310118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1" t="39016" r="37224" b="8558"/>
          <a:stretch>
            <a:fillRect/>
          </a:stretch>
        </p:blipFill>
        <p:spPr>
          <a:xfrm>
            <a:off x="2308011" y="1459468"/>
            <a:ext cx="2709333" cy="36527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1" t="34719" r="37224" b="12856"/>
          <a:stretch>
            <a:fillRect/>
          </a:stretch>
        </p:blipFill>
        <p:spPr>
          <a:xfrm>
            <a:off x="6592144" y="1459468"/>
            <a:ext cx="2709333" cy="365276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019207" y="1949324"/>
            <a:ext cx="691984" cy="2562985"/>
            <a:chOff x="8367973" y="1900798"/>
            <a:chExt cx="691984" cy="2562985"/>
          </a:xfrm>
        </p:grpSpPr>
        <p:grpSp>
          <p:nvGrpSpPr>
            <p:cNvPr id="7" name="组合 6"/>
            <p:cNvGrpSpPr/>
            <p:nvPr/>
          </p:nvGrpSpPr>
          <p:grpSpPr>
            <a:xfrm>
              <a:off x="8367973" y="1900798"/>
              <a:ext cx="691984" cy="2562985"/>
              <a:chOff x="5051856" y="2574329"/>
              <a:chExt cx="691984" cy="2562985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51856" y="326500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50593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72983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0349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79876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98590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285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743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60771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301477" y="2001085"/>
            <a:ext cx="691984" cy="2562985"/>
            <a:chOff x="8367973" y="1900798"/>
            <a:chExt cx="691984" cy="2562985"/>
          </a:xfrm>
        </p:grpSpPr>
        <p:grpSp>
          <p:nvGrpSpPr>
            <p:cNvPr id="19" name="组合 18"/>
            <p:cNvGrpSpPr/>
            <p:nvPr/>
          </p:nvGrpSpPr>
          <p:grpSpPr>
            <a:xfrm>
              <a:off x="8367973" y="1900798"/>
              <a:ext cx="691984" cy="2562985"/>
              <a:chOff x="5051856" y="2574329"/>
              <a:chExt cx="691984" cy="256298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051856" y="323960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051856" y="347206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051856" y="372983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051856" y="40349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051856" y="479876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51856" y="298590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051856" y="27285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51856" y="25743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8373034" y="360771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9533" y="296333"/>
            <a:ext cx="29838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5O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2546350" y="3200400"/>
            <a:ext cx="1885315" cy="2946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778625" y="3964305"/>
            <a:ext cx="1886585" cy="26098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891195" y="3555281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GPX4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528475" y="286054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9" t="33241" r="33849" b="12864"/>
          <a:stretch>
            <a:fillRect/>
          </a:stretch>
        </p:blipFill>
        <p:spPr>
          <a:xfrm>
            <a:off x="2485832" y="1347673"/>
            <a:ext cx="2556931" cy="33950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6" t="37013" r="40492" b="9091"/>
          <a:stretch>
            <a:fillRect/>
          </a:stretch>
        </p:blipFill>
        <p:spPr>
          <a:xfrm>
            <a:off x="6583698" y="1347673"/>
            <a:ext cx="2556933" cy="339508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140631" y="1865618"/>
            <a:ext cx="691984" cy="2308984"/>
            <a:chOff x="8367973" y="1900798"/>
            <a:chExt cx="691984" cy="2308984"/>
          </a:xfrm>
        </p:grpSpPr>
        <p:grpSp>
          <p:nvGrpSpPr>
            <p:cNvPr id="7" name="组合 6"/>
            <p:cNvGrpSpPr/>
            <p:nvPr/>
          </p:nvGrpSpPr>
          <p:grpSpPr>
            <a:xfrm>
              <a:off x="8367973" y="1900798"/>
              <a:ext cx="691984" cy="2308984"/>
              <a:chOff x="5051856" y="2574329"/>
              <a:chExt cx="691984" cy="2308984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51856" y="318033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37893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61130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8571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54475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96896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285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743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43838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58654" y="1891979"/>
            <a:ext cx="691984" cy="2308984"/>
            <a:chOff x="8367973" y="1900798"/>
            <a:chExt cx="691984" cy="2308984"/>
          </a:xfrm>
        </p:grpSpPr>
        <p:grpSp>
          <p:nvGrpSpPr>
            <p:cNvPr id="19" name="组合 18"/>
            <p:cNvGrpSpPr/>
            <p:nvPr/>
          </p:nvGrpSpPr>
          <p:grpSpPr>
            <a:xfrm>
              <a:off x="8367973" y="1900798"/>
              <a:ext cx="691984" cy="2308984"/>
              <a:chOff x="5051856" y="2574329"/>
              <a:chExt cx="691984" cy="2308984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051856" y="318033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051856" y="337893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051856" y="361130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051856" y="38571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051856" y="454475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51856" y="296896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051856" y="27285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51856" y="25743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8373034" y="343838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9533" y="296333"/>
            <a:ext cx="29838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5O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2689860" y="3031490"/>
            <a:ext cx="1641475" cy="2362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745605" y="3653155"/>
            <a:ext cx="1717040" cy="32702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3" t="50922" r="39734" b="18753"/>
          <a:stretch>
            <a:fillRect/>
          </a:stretch>
        </p:blipFill>
        <p:spPr>
          <a:xfrm>
            <a:off x="5691020" y="3094108"/>
            <a:ext cx="2581983" cy="21415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8" t="50230" r="40288" b="24648"/>
          <a:stretch>
            <a:fillRect/>
          </a:stretch>
        </p:blipFill>
        <p:spPr>
          <a:xfrm>
            <a:off x="5691020" y="1367054"/>
            <a:ext cx="2581982" cy="177407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92510" y="347843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667344" y="2482153"/>
            <a:ext cx="91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HSPA1A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2" t="47959" r="40482"/>
          <a:stretch>
            <a:fillRect/>
          </a:stretch>
        </p:blipFill>
        <p:spPr>
          <a:xfrm>
            <a:off x="1465222" y="1516241"/>
            <a:ext cx="2535304" cy="356901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273002" y="2102903"/>
            <a:ext cx="691984" cy="2520653"/>
            <a:chOff x="8367973" y="1900798"/>
            <a:chExt cx="691984" cy="2520653"/>
          </a:xfrm>
        </p:grpSpPr>
        <p:grpSp>
          <p:nvGrpSpPr>
            <p:cNvPr id="4" name="组合 3"/>
            <p:cNvGrpSpPr/>
            <p:nvPr/>
          </p:nvGrpSpPr>
          <p:grpSpPr>
            <a:xfrm>
              <a:off x="8367973" y="1900798"/>
              <a:ext cx="691984" cy="2520653"/>
              <a:chOff x="5051856" y="2574329"/>
              <a:chExt cx="691984" cy="252065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18033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37893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77217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0603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75642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96896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7285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57432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65005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46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6C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873750" y="2642235"/>
            <a:ext cx="1878330" cy="26543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73750" y="3423285"/>
            <a:ext cx="187833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5" t="48714" r="36482" b="20594"/>
          <a:stretch>
            <a:fillRect/>
          </a:stretch>
        </p:blipFill>
        <p:spPr>
          <a:xfrm>
            <a:off x="4809066" y="2946400"/>
            <a:ext cx="3152617" cy="25861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4" t="46509" r="38763" b="28644"/>
          <a:stretch>
            <a:fillRect/>
          </a:stretch>
        </p:blipFill>
        <p:spPr>
          <a:xfrm>
            <a:off x="4809067" y="852823"/>
            <a:ext cx="3152616" cy="209357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01148" y="2468506"/>
            <a:ext cx="91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HSPA1A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962787" y="316812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4" t="43691" r="41884" b="4747"/>
          <a:stretch>
            <a:fillRect/>
          </a:stretch>
        </p:blipFill>
        <p:spPr>
          <a:xfrm>
            <a:off x="1041400" y="1642882"/>
            <a:ext cx="2154768" cy="306458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987084" y="1592545"/>
            <a:ext cx="691984" cy="3172588"/>
            <a:chOff x="8367973" y="1739930"/>
            <a:chExt cx="691984" cy="3172588"/>
          </a:xfrm>
        </p:grpSpPr>
        <p:grpSp>
          <p:nvGrpSpPr>
            <p:cNvPr id="6" name="组合 5"/>
            <p:cNvGrpSpPr/>
            <p:nvPr/>
          </p:nvGrpSpPr>
          <p:grpSpPr>
            <a:xfrm>
              <a:off x="8367973" y="1739930"/>
              <a:ext cx="691984" cy="3172588"/>
              <a:chOff x="5051856" y="2413461"/>
              <a:chExt cx="691984" cy="3172588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24807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4805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93304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27204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524749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96896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9309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4134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91251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37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6F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415280" y="2343150"/>
            <a:ext cx="2192020" cy="31623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415280" y="3168650"/>
            <a:ext cx="2275840" cy="2819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9" t="32184" r="30060" b="34440"/>
          <a:stretch>
            <a:fillRect/>
          </a:stretch>
        </p:blipFill>
        <p:spPr>
          <a:xfrm>
            <a:off x="4978398" y="2777125"/>
            <a:ext cx="2697163" cy="24061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4" t="40619" r="31465" b="37380"/>
          <a:stretch>
            <a:fillRect/>
          </a:stretch>
        </p:blipFill>
        <p:spPr>
          <a:xfrm>
            <a:off x="4978398" y="1191025"/>
            <a:ext cx="2697163" cy="15861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87871" y="2072119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062695" y="295475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8" t="36394" r="33258" b="9908"/>
          <a:stretch>
            <a:fillRect/>
          </a:stretch>
        </p:blipFill>
        <p:spPr>
          <a:xfrm>
            <a:off x="1603547" y="1963227"/>
            <a:ext cx="1896534" cy="272171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675561" y="1444669"/>
            <a:ext cx="691984" cy="3021557"/>
            <a:chOff x="5051856" y="2157969"/>
            <a:chExt cx="691984" cy="3021557"/>
          </a:xfrm>
        </p:grpSpPr>
        <p:sp>
          <p:nvSpPr>
            <p:cNvPr id="4" name="文本框 3"/>
            <p:cNvSpPr txBox="1"/>
            <p:nvPr/>
          </p:nvSpPr>
          <p:spPr>
            <a:xfrm>
              <a:off x="5051856" y="298037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51856" y="3259407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51856" y="386810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51856" y="421639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51856" y="484097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51856" y="272847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51856" y="2458806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051856" y="2157969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99533" y="296333"/>
            <a:ext cx="2937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6F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5612765" y="2015490"/>
            <a:ext cx="1776730" cy="3390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551805" y="3059430"/>
            <a:ext cx="1903730" cy="2171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5D29B51F-73E1-7BC8-B01B-B06B17EB8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053" y="3644650"/>
            <a:ext cx="2578832" cy="142658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F470262-2E53-8419-8493-4CE14F01E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681" y="1212992"/>
            <a:ext cx="2566638" cy="24142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80162" y="3083918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027990" y="373159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543800" y="2117479"/>
            <a:ext cx="691984" cy="2741783"/>
            <a:chOff x="8367973" y="1739930"/>
            <a:chExt cx="691984" cy="2741783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739930"/>
              <a:ext cx="691984" cy="2741783"/>
              <a:chOff x="5051856" y="2413461"/>
              <a:chExt cx="691984" cy="274178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21868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4954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0007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31537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81669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92514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619989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4134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84328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37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6F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157992" y="3253999"/>
            <a:ext cx="1836420" cy="2108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085643" y="3743760"/>
            <a:ext cx="1817184" cy="20967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9714E884-FEF2-98B5-6FDE-0021F36FD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89" y="1551281"/>
            <a:ext cx="2641600" cy="361997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t="41515" r="45981" b="32174"/>
          <a:stretch>
            <a:fillRect/>
          </a:stretch>
        </p:blipFill>
        <p:spPr>
          <a:xfrm>
            <a:off x="4648201" y="1181055"/>
            <a:ext cx="2463801" cy="177746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63371" y="234730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849557" y="298588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9" t="37608" r="39583" b="33698"/>
          <a:stretch>
            <a:fillRect/>
          </a:stretch>
        </p:blipFill>
        <p:spPr>
          <a:xfrm>
            <a:off x="4648201" y="2958516"/>
            <a:ext cx="2463801" cy="19385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t="39505" r="45767" b="9043"/>
          <a:stretch>
            <a:fillRect/>
          </a:stretch>
        </p:blipFill>
        <p:spPr>
          <a:xfrm>
            <a:off x="1127769" y="1473839"/>
            <a:ext cx="2345268" cy="322724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099971" y="1686472"/>
            <a:ext cx="691984" cy="2571454"/>
            <a:chOff x="8367973" y="1739930"/>
            <a:chExt cx="691984" cy="2571454"/>
          </a:xfrm>
        </p:grpSpPr>
        <p:grpSp>
          <p:nvGrpSpPr>
            <p:cNvPr id="9" name="组合 8"/>
            <p:cNvGrpSpPr/>
            <p:nvPr/>
          </p:nvGrpSpPr>
          <p:grpSpPr>
            <a:xfrm>
              <a:off x="8367973" y="1739930"/>
              <a:ext cx="691984" cy="2571454"/>
              <a:chOff x="5051856" y="2413461"/>
              <a:chExt cx="691984" cy="2571454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298560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2653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6451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9079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64636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9963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9309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4134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8373034" y="351458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37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6F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162550" y="2427605"/>
            <a:ext cx="18065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095240" y="2985770"/>
            <a:ext cx="18446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2" t="30827" r="38127" b="45318"/>
          <a:stretch>
            <a:fillRect/>
          </a:stretch>
        </p:blipFill>
        <p:spPr>
          <a:xfrm>
            <a:off x="4979327" y="1648876"/>
            <a:ext cx="2364884" cy="14351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9" t="36253" r="35901" b="10689"/>
          <a:stretch>
            <a:fillRect/>
          </a:stretch>
        </p:blipFill>
        <p:spPr>
          <a:xfrm>
            <a:off x="1421252" y="1555129"/>
            <a:ext cx="2438954" cy="33891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8" t="50678" r="31859" b="19485"/>
          <a:stretch>
            <a:fillRect/>
          </a:stretch>
        </p:blipFill>
        <p:spPr>
          <a:xfrm>
            <a:off x="4979326" y="3084021"/>
            <a:ext cx="2364884" cy="1795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08104" y="2647544"/>
            <a:ext cx="91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HSPA1A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07646" y="316179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7349271" y="2136658"/>
            <a:ext cx="691984" cy="2263882"/>
            <a:chOff x="8367973" y="1739930"/>
            <a:chExt cx="691984" cy="2263882"/>
          </a:xfrm>
        </p:grpSpPr>
        <p:grpSp>
          <p:nvGrpSpPr>
            <p:cNvPr id="4" name="组合 3"/>
            <p:cNvGrpSpPr/>
            <p:nvPr/>
          </p:nvGrpSpPr>
          <p:grpSpPr>
            <a:xfrm>
              <a:off x="8367973" y="1739930"/>
              <a:ext cx="691984" cy="2263882"/>
              <a:chOff x="5051856" y="2413461"/>
              <a:chExt cx="691984" cy="226388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298560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2653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4539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7167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33878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9963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93094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413461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8373034" y="324857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6K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543550" y="2708910"/>
            <a:ext cx="1539240" cy="24066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481955" y="3306445"/>
            <a:ext cx="160020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3" t="42193" r="33168" b="33950"/>
          <a:stretch>
            <a:fillRect/>
          </a:stretch>
        </p:blipFill>
        <p:spPr>
          <a:xfrm>
            <a:off x="5345083" y="1381251"/>
            <a:ext cx="2453125" cy="16320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6" t="47206" r="38075" b="18823"/>
          <a:stretch>
            <a:fillRect/>
          </a:stretch>
        </p:blipFill>
        <p:spPr>
          <a:xfrm>
            <a:off x="5345083" y="3013294"/>
            <a:ext cx="2453127" cy="232400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33407" y="2147127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475934" y="321168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3" t="44373" r="34195" b="4571"/>
          <a:stretch>
            <a:fillRect/>
          </a:stretch>
        </p:blipFill>
        <p:spPr>
          <a:xfrm>
            <a:off x="1454727" y="1582076"/>
            <a:ext cx="2335877" cy="338893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798208" y="1694050"/>
            <a:ext cx="691984" cy="2888554"/>
            <a:chOff x="5051856" y="2157969"/>
            <a:chExt cx="691984" cy="2888554"/>
          </a:xfrm>
        </p:grpSpPr>
        <p:sp>
          <p:nvSpPr>
            <p:cNvPr id="5" name="文本框 4"/>
            <p:cNvSpPr txBox="1"/>
            <p:nvPr/>
          </p:nvSpPr>
          <p:spPr>
            <a:xfrm>
              <a:off x="5051856" y="298037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051856" y="3259407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51856" y="376004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51856" y="405844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51856" y="470796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51856" y="272847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51856" y="2458806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051856" y="2157969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6K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552440" y="2264410"/>
            <a:ext cx="1776730" cy="3390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552440" y="3271520"/>
            <a:ext cx="1836420" cy="2514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5" t="37445" r="28197" b="31598"/>
          <a:stretch>
            <a:fillRect/>
          </a:stretch>
        </p:blipFill>
        <p:spPr>
          <a:xfrm>
            <a:off x="5170514" y="3126235"/>
            <a:ext cx="2630053" cy="2189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43939" r="33263"/>
          <a:stretch>
            <a:fillRect/>
          </a:stretch>
        </p:blipFill>
        <p:spPr>
          <a:xfrm>
            <a:off x="1891614" y="1848808"/>
            <a:ext cx="1911928" cy="28820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8" t="39577" r="33474" b="30508"/>
          <a:stretch>
            <a:fillRect/>
          </a:stretch>
        </p:blipFill>
        <p:spPr>
          <a:xfrm>
            <a:off x="5170515" y="1010723"/>
            <a:ext cx="2630053" cy="211551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48477" y="2677348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301364" y="310517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7723344" y="1803087"/>
            <a:ext cx="691984" cy="2629641"/>
            <a:chOff x="8367973" y="1698365"/>
            <a:chExt cx="691984" cy="2629641"/>
          </a:xfrm>
        </p:grpSpPr>
        <p:grpSp>
          <p:nvGrpSpPr>
            <p:cNvPr id="4" name="组合 3"/>
            <p:cNvGrpSpPr/>
            <p:nvPr/>
          </p:nvGrpSpPr>
          <p:grpSpPr>
            <a:xfrm>
              <a:off x="8367973" y="1698365"/>
              <a:ext cx="691984" cy="2629641"/>
              <a:chOff x="5051856" y="2371896"/>
              <a:chExt cx="691984" cy="262964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294404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1932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58698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99941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66298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4144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8373034" y="353952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6K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636895" y="2767330"/>
            <a:ext cx="1836420" cy="2425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577205" y="3185795"/>
            <a:ext cx="1896110" cy="24511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80" t="47167" r="33848" b="28503"/>
          <a:stretch>
            <a:fillRect/>
          </a:stretch>
        </p:blipFill>
        <p:spPr>
          <a:xfrm>
            <a:off x="5045822" y="1305457"/>
            <a:ext cx="2694025" cy="17958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4" t="48395" r="38273" b="23300"/>
          <a:stretch>
            <a:fillRect/>
          </a:stretch>
        </p:blipFill>
        <p:spPr>
          <a:xfrm>
            <a:off x="5045823" y="3100834"/>
            <a:ext cx="2694024" cy="20892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90486" y="2436279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76672" y="324433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7" t="46852" r="38665" b="2382"/>
          <a:stretch>
            <a:fillRect/>
          </a:stretch>
        </p:blipFill>
        <p:spPr>
          <a:xfrm>
            <a:off x="1540395" y="1944448"/>
            <a:ext cx="2086494" cy="296910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714908" y="1841366"/>
            <a:ext cx="691984" cy="2613015"/>
            <a:chOff x="8367973" y="1698365"/>
            <a:chExt cx="691984" cy="2613015"/>
          </a:xfrm>
        </p:grpSpPr>
        <p:grpSp>
          <p:nvGrpSpPr>
            <p:cNvPr id="4" name="组合 3"/>
            <p:cNvGrpSpPr/>
            <p:nvPr/>
          </p:nvGrpSpPr>
          <p:grpSpPr>
            <a:xfrm>
              <a:off x="8367973" y="1698365"/>
              <a:ext cx="691984" cy="2613015"/>
              <a:chOff x="5051856" y="2371896"/>
              <a:chExt cx="691984" cy="2613015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5051856" y="294404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1932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58698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93291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64635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4144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8373034" y="351458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1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6K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594350" y="2549525"/>
            <a:ext cx="190309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543550" y="3192780"/>
            <a:ext cx="195389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0" t="35061" r="40285" b="40509"/>
          <a:stretch>
            <a:fillRect/>
          </a:stretch>
        </p:blipFill>
        <p:spPr>
          <a:xfrm>
            <a:off x="5164666" y="973666"/>
            <a:ext cx="2937088" cy="22074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5" t="46636" r="40541" b="22816"/>
          <a:stretch>
            <a:fillRect/>
          </a:stretch>
        </p:blipFill>
        <p:spPr>
          <a:xfrm>
            <a:off x="5164666" y="3181120"/>
            <a:ext cx="2937087" cy="27601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02850" y="2533568"/>
            <a:ext cx="91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HSPA1A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202850" y="357410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1" t="34155" r="40219" b="14013"/>
          <a:stretch>
            <a:fillRect/>
          </a:stretch>
        </p:blipFill>
        <p:spPr>
          <a:xfrm>
            <a:off x="1558028" y="1587662"/>
            <a:ext cx="2142067" cy="336179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036641" y="1948171"/>
            <a:ext cx="691984" cy="3112550"/>
            <a:chOff x="8367973" y="1698365"/>
            <a:chExt cx="691984" cy="3112550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3112550"/>
              <a:chOff x="5051856" y="2371896"/>
              <a:chExt cx="691984" cy="3112550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5051856" y="307104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37955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78171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17844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514589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87690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8373034" y="381938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7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7B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898515" y="2533650"/>
            <a:ext cx="1615440" cy="36893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73115" y="3429635"/>
            <a:ext cx="1641475" cy="3403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1" t="45520" r="43318" b="22864"/>
          <a:stretch>
            <a:fillRect/>
          </a:stretch>
        </p:blipFill>
        <p:spPr>
          <a:xfrm>
            <a:off x="4660903" y="2840983"/>
            <a:ext cx="2243671" cy="21792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3" t="55396" r="49086" b="22372"/>
          <a:stretch>
            <a:fillRect/>
          </a:stretch>
        </p:blipFill>
        <p:spPr>
          <a:xfrm>
            <a:off x="4660903" y="1308516"/>
            <a:ext cx="2243673" cy="153246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76689" y="2090516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791752" y="305966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0" t="46064" r="50040" b="4774"/>
          <a:stretch>
            <a:fillRect/>
          </a:stretch>
        </p:blipFill>
        <p:spPr>
          <a:xfrm>
            <a:off x="1495682" y="1947819"/>
            <a:ext cx="1845735" cy="2962361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904574" y="1702517"/>
            <a:ext cx="691984" cy="2693820"/>
            <a:chOff x="5051856" y="2157969"/>
            <a:chExt cx="691984" cy="2693820"/>
          </a:xfrm>
        </p:grpSpPr>
        <p:sp>
          <p:nvSpPr>
            <p:cNvPr id="20" name="文本框 19"/>
            <p:cNvSpPr txBox="1"/>
            <p:nvPr/>
          </p:nvSpPr>
          <p:spPr>
            <a:xfrm>
              <a:off x="5051856" y="291264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51856" y="321707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051856" y="360764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051856" y="391451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051856" y="451323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051856" y="264381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051856" y="2391070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051856" y="2157969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9533" y="296333"/>
            <a:ext cx="2957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7B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14950" y="2090420"/>
            <a:ext cx="1184910" cy="43624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37150" y="3059430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7" t="40958" r="46566" b="7065"/>
          <a:stretch>
            <a:fillRect/>
          </a:stretch>
        </p:blipFill>
        <p:spPr>
          <a:xfrm>
            <a:off x="1972733" y="1998133"/>
            <a:ext cx="1608667" cy="2821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2" t="31550" r="62024" b="43390"/>
          <a:stretch>
            <a:fillRect/>
          </a:stretch>
        </p:blipFill>
        <p:spPr>
          <a:xfrm>
            <a:off x="5325533" y="1452628"/>
            <a:ext cx="1896534" cy="16151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2" t="66345" r="47814" b="4837"/>
          <a:stretch>
            <a:fillRect/>
          </a:stretch>
        </p:blipFill>
        <p:spPr>
          <a:xfrm>
            <a:off x="5325533" y="3042407"/>
            <a:ext cx="1896534" cy="185735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43481" y="2687142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373744" y="314697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222067" y="1998133"/>
            <a:ext cx="691984" cy="2291281"/>
            <a:chOff x="8367973" y="1698365"/>
            <a:chExt cx="691984" cy="2291281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291281"/>
              <a:chOff x="5051856" y="2371896"/>
              <a:chExt cx="691984" cy="229128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287630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09168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36685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64504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3246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1604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20978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7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7B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593080" y="2783205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593080" y="3122295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8" t="38114" r="35629" b="14841"/>
          <a:stretch>
            <a:fillRect/>
          </a:stretch>
        </p:blipFill>
        <p:spPr>
          <a:xfrm>
            <a:off x="1439333" y="2313886"/>
            <a:ext cx="1919017" cy="23089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6" t="58625" r="43452" b="19863"/>
          <a:stretch>
            <a:fillRect/>
          </a:stretch>
        </p:blipFill>
        <p:spPr>
          <a:xfrm>
            <a:off x="4893733" y="3830430"/>
            <a:ext cx="2540423" cy="16701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5" t="40231" r="37714" b="30028"/>
          <a:stretch>
            <a:fillRect/>
          </a:stretch>
        </p:blipFill>
        <p:spPr>
          <a:xfrm>
            <a:off x="4893733" y="1521514"/>
            <a:ext cx="2540423" cy="230891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76355" y="31566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962541" y="382892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374467" y="2209786"/>
            <a:ext cx="691984" cy="2883948"/>
            <a:chOff x="8367973" y="1698365"/>
            <a:chExt cx="691984" cy="2883948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883948"/>
              <a:chOff x="5051856" y="2371896"/>
              <a:chExt cx="691984" cy="2883948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24037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5996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405265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29698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91729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9615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878647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57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7B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414645" y="3276600"/>
            <a:ext cx="1446530" cy="2489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414645" y="3939540"/>
            <a:ext cx="1484630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7" t="46642" r="46977" b="22780"/>
          <a:stretch>
            <a:fillRect/>
          </a:stretch>
        </p:blipFill>
        <p:spPr>
          <a:xfrm>
            <a:off x="5198535" y="3022600"/>
            <a:ext cx="2328332" cy="23302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9" t="37008" r="43405" b="38749"/>
          <a:stretch>
            <a:fillRect/>
          </a:stretch>
        </p:blipFill>
        <p:spPr>
          <a:xfrm>
            <a:off x="5198535" y="1175075"/>
            <a:ext cx="2328332" cy="18475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18737" y="2416362"/>
            <a:ext cx="91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HSPA1A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271844" y="326053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0" t="30954" r="43529" b="17403"/>
          <a:stretch>
            <a:fillRect/>
          </a:stretch>
        </p:blipFill>
        <p:spPr>
          <a:xfrm>
            <a:off x="1286933" y="2062347"/>
            <a:ext cx="1667933" cy="282671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459134" y="1969243"/>
            <a:ext cx="691984" cy="2799281"/>
            <a:chOff x="8367973" y="1698365"/>
            <a:chExt cx="691984" cy="2799281"/>
          </a:xfrm>
        </p:grpSpPr>
        <p:grpSp>
          <p:nvGrpSpPr>
            <p:cNvPr id="4" name="组合 3"/>
            <p:cNvGrpSpPr/>
            <p:nvPr/>
          </p:nvGrpSpPr>
          <p:grpSpPr>
            <a:xfrm>
              <a:off x="8367973" y="1698365"/>
              <a:ext cx="691984" cy="2799281"/>
              <a:chOff x="5051856" y="2371896"/>
              <a:chExt cx="691984" cy="2799281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5051856" y="298637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2610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66318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01757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8326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6684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8373034" y="366698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76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7G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617845" y="2493010"/>
            <a:ext cx="1430020" cy="2933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19115" y="3362960"/>
            <a:ext cx="1428115" cy="2667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7" t="39946" r="46847" b="28451"/>
          <a:stretch>
            <a:fillRect/>
          </a:stretch>
        </p:blipFill>
        <p:spPr>
          <a:xfrm>
            <a:off x="4622800" y="3191933"/>
            <a:ext cx="2387599" cy="23792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7" t="46629" r="46847" b="31016"/>
          <a:stretch>
            <a:fillRect/>
          </a:stretch>
        </p:blipFill>
        <p:spPr>
          <a:xfrm>
            <a:off x="4622800" y="1508924"/>
            <a:ext cx="2387599" cy="168300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694341" y="2443311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649457" y="329420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4" t="39876" r="48246" b="8098"/>
          <a:stretch>
            <a:fillRect/>
          </a:stretch>
        </p:blipFill>
        <p:spPr>
          <a:xfrm>
            <a:off x="1344884" y="1904286"/>
            <a:ext cx="1769533" cy="280318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010399" y="1988247"/>
            <a:ext cx="691984" cy="2744622"/>
            <a:chOff x="5051856" y="2157969"/>
            <a:chExt cx="691984" cy="2744622"/>
          </a:xfrm>
        </p:grpSpPr>
        <p:sp>
          <p:nvSpPr>
            <p:cNvPr id="4" name="文本框 3"/>
            <p:cNvSpPr txBox="1"/>
            <p:nvPr/>
          </p:nvSpPr>
          <p:spPr>
            <a:xfrm>
              <a:off x="5051856" y="291264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51856" y="321707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51856" y="370924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51856" y="403304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051856" y="4564037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51856" y="264381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51856" y="2391070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051856" y="2157969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76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7G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098415" y="2473960"/>
            <a:ext cx="1362075" cy="33845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083810" y="3453765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6" t="51616" r="37436" b="16666"/>
          <a:stretch>
            <a:fillRect/>
          </a:stretch>
        </p:blipFill>
        <p:spPr>
          <a:xfrm>
            <a:off x="4437484" y="3191834"/>
            <a:ext cx="3558687" cy="24676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8" t="53473" r="44104" b="19538"/>
          <a:stretch>
            <a:fillRect/>
          </a:stretch>
        </p:blipFill>
        <p:spPr>
          <a:xfrm>
            <a:off x="4437484" y="1092101"/>
            <a:ext cx="3558687" cy="20997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1" t="46137" r="44658"/>
          <a:stretch>
            <a:fillRect/>
          </a:stretch>
        </p:blipFill>
        <p:spPr>
          <a:xfrm>
            <a:off x="986819" y="2277741"/>
            <a:ext cx="2277532" cy="272749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68545" y="2701334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563274" y="327215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996171" y="1842994"/>
            <a:ext cx="691984" cy="2850082"/>
            <a:chOff x="8367973" y="1698365"/>
            <a:chExt cx="691984" cy="2850082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850082"/>
              <a:chOff x="5051856" y="2371896"/>
              <a:chExt cx="691984" cy="285008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298637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610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73091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10224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88342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6684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73471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76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7G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840095" y="2823210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40095" y="3272155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2" t="41035" r="43422" b="27647"/>
          <a:stretch>
            <a:fillRect/>
          </a:stretch>
        </p:blipFill>
        <p:spPr>
          <a:xfrm>
            <a:off x="5206356" y="3429000"/>
            <a:ext cx="2685656" cy="25738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3" t="58747" r="44321" b="16631"/>
          <a:stretch>
            <a:fillRect/>
          </a:stretch>
        </p:blipFill>
        <p:spPr>
          <a:xfrm>
            <a:off x="5206356" y="1405467"/>
            <a:ext cx="2685656" cy="20235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0" t="38823" r="41110" b="8431"/>
          <a:stretch>
            <a:fillRect/>
          </a:stretch>
        </p:blipFill>
        <p:spPr>
          <a:xfrm>
            <a:off x="1386994" y="1829596"/>
            <a:ext cx="1648084" cy="270935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79889" y="267750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922981" y="414020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892012" y="2190128"/>
            <a:ext cx="691984" cy="3061750"/>
            <a:chOff x="8367973" y="1698365"/>
            <a:chExt cx="691984" cy="3061750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3061750"/>
              <a:chOff x="5051856" y="2371896"/>
              <a:chExt cx="691984" cy="306175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09643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3880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73091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11071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509509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8345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81938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76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7G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680075" y="3046730"/>
            <a:ext cx="142049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80075" y="3684270"/>
            <a:ext cx="1497965" cy="24447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0" t="48164" r="41582" b="22541"/>
          <a:stretch>
            <a:fillRect/>
          </a:stretch>
        </p:blipFill>
        <p:spPr>
          <a:xfrm>
            <a:off x="4572000" y="934815"/>
            <a:ext cx="2736916" cy="21832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2" t="58844" r="41301" b="7776"/>
          <a:stretch>
            <a:fillRect/>
          </a:stretch>
        </p:blipFill>
        <p:spPr>
          <a:xfrm>
            <a:off x="4572000" y="3118038"/>
            <a:ext cx="2736916" cy="248772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652518" y="2552589"/>
            <a:ext cx="91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HSPA1A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717498" y="324841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9" t="39135" r="44110" b="3537"/>
          <a:stretch>
            <a:fillRect/>
          </a:stretch>
        </p:blipFill>
        <p:spPr>
          <a:xfrm>
            <a:off x="1207816" y="2055230"/>
            <a:ext cx="2128051" cy="306365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308916" y="1780026"/>
            <a:ext cx="691984" cy="2790816"/>
            <a:chOff x="8367973" y="1698365"/>
            <a:chExt cx="691984" cy="2790816"/>
          </a:xfrm>
        </p:grpSpPr>
        <p:grpSp>
          <p:nvGrpSpPr>
            <p:cNvPr id="4" name="组合 3"/>
            <p:cNvGrpSpPr/>
            <p:nvPr/>
          </p:nvGrpSpPr>
          <p:grpSpPr>
            <a:xfrm>
              <a:off x="8367973" y="1698365"/>
              <a:ext cx="691984" cy="2790816"/>
              <a:chOff x="5051856" y="2371896"/>
              <a:chExt cx="691984" cy="2790816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09643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3880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73091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98371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82415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8345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59077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95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8B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094605" y="2552700"/>
            <a:ext cx="1945640" cy="2425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094605" y="3249295"/>
            <a:ext cx="2012315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23260" y="1906372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UMOD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478376" y="294182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1" t="29160" r="29372" b="46503"/>
          <a:stretch>
            <a:fillRect/>
          </a:stretch>
        </p:blipFill>
        <p:spPr>
          <a:xfrm>
            <a:off x="5347525" y="1061899"/>
            <a:ext cx="2433342" cy="168894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9" t="25370" r="27098" b="13396"/>
          <a:stretch>
            <a:fillRect/>
          </a:stretch>
        </p:blipFill>
        <p:spPr>
          <a:xfrm>
            <a:off x="1270001" y="1510554"/>
            <a:ext cx="2143586" cy="333198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7" t="46458" r="32266" b="19604"/>
          <a:stretch>
            <a:fillRect/>
          </a:stretch>
        </p:blipFill>
        <p:spPr>
          <a:xfrm>
            <a:off x="5347525" y="2750845"/>
            <a:ext cx="2433342" cy="2355324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7721599" y="1499425"/>
            <a:ext cx="691984" cy="2939356"/>
            <a:chOff x="5051856" y="2157969"/>
            <a:chExt cx="691984" cy="2939356"/>
          </a:xfrm>
        </p:grpSpPr>
        <p:sp>
          <p:nvSpPr>
            <p:cNvPr id="37" name="文本框 36"/>
            <p:cNvSpPr txBox="1"/>
            <p:nvPr/>
          </p:nvSpPr>
          <p:spPr>
            <a:xfrm>
              <a:off x="5051856" y="291264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65kd</a:t>
              </a:r>
              <a:endParaRPr lang="zh-CN" altLang="en-US" sz="1600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051856" y="3217072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50kd</a:t>
              </a:r>
              <a:endParaRPr lang="zh-CN" altLang="en-US" sz="1600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051856" y="383624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30kd</a:t>
              </a:r>
              <a:endParaRPr lang="zh-CN" altLang="en-US" sz="1600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051856" y="416851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051856" y="475877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15kd</a:t>
              </a:r>
              <a:endParaRPr lang="zh-CN" altLang="en-US" sz="1600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051856" y="264381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80kd</a:t>
              </a:r>
              <a:endParaRPr lang="zh-CN" altLang="en-US" sz="1600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051856" y="2391070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115kd</a:t>
              </a:r>
              <a:endParaRPr lang="zh-CN" altLang="en-US" sz="1600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51856" y="2157969"/>
              <a:ext cx="6919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185kd</a:t>
              </a:r>
              <a:endParaRPr lang="zh-CN" altLang="en-US" sz="1600" dirty="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99533" y="296333"/>
            <a:ext cx="2995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8B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551805" y="1837690"/>
            <a:ext cx="1784985" cy="48641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51805" y="3009265"/>
            <a:ext cx="1784985" cy="30162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1" t="40573" r="35713"/>
          <a:stretch>
            <a:fillRect/>
          </a:stretch>
        </p:blipFill>
        <p:spPr>
          <a:xfrm>
            <a:off x="1425751" y="1403569"/>
            <a:ext cx="2806905" cy="382562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5" t="46574" r="38937" b="20802"/>
          <a:stretch>
            <a:fillRect/>
          </a:stretch>
        </p:blipFill>
        <p:spPr>
          <a:xfrm>
            <a:off x="5737057" y="1238032"/>
            <a:ext cx="2380227" cy="2029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4" t="45261" r="39667" b="22115"/>
          <a:stretch>
            <a:fillRect/>
          </a:stretch>
        </p:blipFill>
        <p:spPr>
          <a:xfrm>
            <a:off x="5737056" y="3259383"/>
            <a:ext cx="2380227" cy="202936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646392" y="2841066"/>
            <a:ext cx="1122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p50ATF6α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904974" y="331638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8117283" y="2105641"/>
            <a:ext cx="691984" cy="2418281"/>
            <a:chOff x="8367973" y="1698365"/>
            <a:chExt cx="691984" cy="2418281"/>
          </a:xfrm>
        </p:grpSpPr>
        <p:grpSp>
          <p:nvGrpSpPr>
            <p:cNvPr id="6" name="组合 5"/>
            <p:cNvGrpSpPr/>
            <p:nvPr/>
          </p:nvGrpSpPr>
          <p:grpSpPr>
            <a:xfrm>
              <a:off x="8367973" y="1698365"/>
              <a:ext cx="691984" cy="2418281"/>
              <a:chOff x="5051856" y="2371896"/>
              <a:chExt cx="691984" cy="241828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29694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0174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49385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75511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4516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3297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8373034" y="331137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95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8B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941695" y="2935605"/>
            <a:ext cx="1649095" cy="27495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941695" y="3356610"/>
            <a:ext cx="164909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4" t="39650" r="38311" b="11385"/>
          <a:stretch>
            <a:fillRect/>
          </a:stretch>
        </p:blipFill>
        <p:spPr>
          <a:xfrm>
            <a:off x="5973718" y="2031224"/>
            <a:ext cx="2382882" cy="2962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8" t="39650" r="42298" b="11385"/>
          <a:stretch>
            <a:fillRect/>
          </a:stretch>
        </p:blipFill>
        <p:spPr>
          <a:xfrm>
            <a:off x="1764327" y="1947726"/>
            <a:ext cx="2382880" cy="296254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08992" y="295806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XBP1s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104569" y="341090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356600" y="2296492"/>
            <a:ext cx="691984" cy="2316681"/>
            <a:chOff x="8367973" y="1698365"/>
            <a:chExt cx="691984" cy="2316681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316681"/>
              <a:chOff x="5051856" y="2371896"/>
              <a:chExt cx="691984" cy="2316681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51856" y="29440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14247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38378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65351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3500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7329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24364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47207" y="2182701"/>
            <a:ext cx="691984" cy="2248949"/>
            <a:chOff x="8367973" y="1698365"/>
            <a:chExt cx="691984" cy="2248949"/>
          </a:xfrm>
        </p:grpSpPr>
        <p:grpSp>
          <p:nvGrpSpPr>
            <p:cNvPr id="19" name="组合 18"/>
            <p:cNvGrpSpPr/>
            <p:nvPr/>
          </p:nvGrpSpPr>
          <p:grpSpPr>
            <a:xfrm>
              <a:off x="8367973" y="1698365"/>
              <a:ext cx="691984" cy="2248949"/>
              <a:chOff x="5051856" y="2371896"/>
              <a:chExt cx="691984" cy="2248949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051856" y="29186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051856" y="310861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051856" y="33329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051856" y="360271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051856" y="428229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51856" y="27075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8373034" y="313357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9533" y="296333"/>
            <a:ext cx="2995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8B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2182495" y="2919730"/>
            <a:ext cx="1658620" cy="2857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483985" y="3482340"/>
            <a:ext cx="164909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1" t="47609" r="48586"/>
          <a:stretch>
            <a:fillRect/>
          </a:stretch>
        </p:blipFill>
        <p:spPr>
          <a:xfrm>
            <a:off x="1897848" y="1617020"/>
            <a:ext cx="1684867" cy="31906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44523" r="59646" b="32693"/>
          <a:stretch>
            <a:fillRect/>
          </a:stretch>
        </p:blipFill>
        <p:spPr>
          <a:xfrm>
            <a:off x="5257324" y="3589867"/>
            <a:ext cx="1677351" cy="13539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9" t="51864" r="59900" b="12561"/>
          <a:stretch>
            <a:fillRect/>
          </a:stretch>
        </p:blipFill>
        <p:spPr>
          <a:xfrm>
            <a:off x="5257323" y="1475740"/>
            <a:ext cx="1677352" cy="211412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84442" y="3059668"/>
            <a:ext cx="99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SLC7A11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408578" y="360544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6851716" y="2288026"/>
            <a:ext cx="691984" cy="2291280"/>
            <a:chOff x="8367973" y="1698365"/>
            <a:chExt cx="691984" cy="2291280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291280"/>
              <a:chOff x="5051856" y="2371896"/>
              <a:chExt cx="691984" cy="229128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08797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9488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64625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83977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32462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83457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36217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3003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9A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383530" y="3133090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383530" y="3691255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7" t="48256" r="54283" b="19576"/>
          <a:stretch>
            <a:fillRect/>
          </a:stretch>
        </p:blipFill>
        <p:spPr>
          <a:xfrm>
            <a:off x="5017869" y="1021573"/>
            <a:ext cx="2720665" cy="28012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7" t="22147" r="46622" b="27128"/>
          <a:stretch>
            <a:fillRect/>
          </a:stretch>
        </p:blipFill>
        <p:spPr>
          <a:xfrm>
            <a:off x="1921932" y="2078247"/>
            <a:ext cx="1549401" cy="27015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7" t="53160" r="46383" b="25306"/>
          <a:stretch>
            <a:fillRect/>
          </a:stretch>
        </p:blipFill>
        <p:spPr>
          <a:xfrm>
            <a:off x="5017869" y="3818725"/>
            <a:ext cx="2720664" cy="18752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27684" y="4142896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FTH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05480" y="189358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738533" y="1766893"/>
            <a:ext cx="691984" cy="3087143"/>
            <a:chOff x="8367973" y="1698365"/>
            <a:chExt cx="691984" cy="3087143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3087143"/>
              <a:chOff x="5051856" y="2371896"/>
              <a:chExt cx="691984" cy="308714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0202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8641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65471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03451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512048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8377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827845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3003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9A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492750" y="3220085"/>
            <a:ext cx="1565275" cy="2603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492750" y="4142740"/>
            <a:ext cx="1565910" cy="3022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5" t="25148" r="54337" b="23373"/>
          <a:stretch>
            <a:fillRect/>
          </a:stretch>
        </p:blipFill>
        <p:spPr>
          <a:xfrm>
            <a:off x="1676400" y="1762482"/>
            <a:ext cx="2142066" cy="36307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7" t="40767" r="46694" b="26141"/>
          <a:stretch>
            <a:fillRect/>
          </a:stretch>
        </p:blipFill>
        <p:spPr>
          <a:xfrm>
            <a:off x="4834466" y="1307805"/>
            <a:ext cx="2214479" cy="25275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2" t="45494" r="48479" b="31618"/>
          <a:stretch>
            <a:fillRect/>
          </a:stretch>
        </p:blipFill>
        <p:spPr>
          <a:xfrm>
            <a:off x="4834465" y="3835400"/>
            <a:ext cx="2214479" cy="174807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52033" y="4134668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GPX4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965316" y="316680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048944" y="2034303"/>
            <a:ext cx="691984" cy="2714609"/>
            <a:chOff x="8367973" y="1698365"/>
            <a:chExt cx="691984" cy="2714609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714609"/>
              <a:chOff x="5051856" y="2371896"/>
              <a:chExt cx="691984" cy="2714609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0202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3561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51925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86517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74795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8377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565376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3003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9A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260340" y="3276600"/>
            <a:ext cx="1358265" cy="2590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263515" y="4134485"/>
            <a:ext cx="1362075" cy="36893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1" t="40035" r="39643" b="3613"/>
          <a:stretch>
            <a:fillRect/>
          </a:stretch>
        </p:blipFill>
        <p:spPr>
          <a:xfrm>
            <a:off x="1402667" y="1779244"/>
            <a:ext cx="2051618" cy="29029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9" t="47033" r="40820" b="19787"/>
          <a:stretch>
            <a:fillRect/>
          </a:stretch>
        </p:blipFill>
        <p:spPr>
          <a:xfrm>
            <a:off x="5029200" y="2844800"/>
            <a:ext cx="2429934" cy="197915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5" t="45247" r="38064" b="30007"/>
          <a:stretch>
            <a:fillRect/>
          </a:stretch>
        </p:blipFill>
        <p:spPr>
          <a:xfrm>
            <a:off x="5029200" y="1368655"/>
            <a:ext cx="2429934" cy="14761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35915" y="2427584"/>
            <a:ext cx="99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SLC7A11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60051" y="294605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447913" y="1753843"/>
            <a:ext cx="691984" cy="2359008"/>
            <a:chOff x="8367973" y="1672964"/>
            <a:chExt cx="691984" cy="2359008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72964"/>
              <a:ext cx="691984" cy="2359008"/>
              <a:chOff x="5051856" y="2346495"/>
              <a:chExt cx="691984" cy="2359008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294403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11708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42611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69584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36694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0757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09658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46495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24364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82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9E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222240" y="2480310"/>
            <a:ext cx="158178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222240" y="3025775"/>
            <a:ext cx="1683385" cy="2171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0" t="27857" r="37166" b="15714"/>
          <a:stretch>
            <a:fillRect/>
          </a:stretch>
        </p:blipFill>
        <p:spPr>
          <a:xfrm>
            <a:off x="6515107" y="1822291"/>
            <a:ext cx="3009727" cy="41047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9" t="45357" r="44181"/>
          <a:stretch>
            <a:fillRect/>
          </a:stretch>
        </p:blipFill>
        <p:spPr>
          <a:xfrm>
            <a:off x="1551616" y="1822291"/>
            <a:ext cx="3138917" cy="41047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84640" y="458970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FTH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652340" y="393348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4693583" y="2577558"/>
            <a:ext cx="872602" cy="2597396"/>
            <a:chOff x="8367973" y="1698365"/>
            <a:chExt cx="691984" cy="2059767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059767"/>
              <a:chOff x="5051856" y="2371896"/>
              <a:chExt cx="691984" cy="205976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51856" y="290170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10861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3329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53557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09310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70757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006009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524834" y="2750181"/>
            <a:ext cx="691984" cy="2469083"/>
            <a:chOff x="8367973" y="1698365"/>
            <a:chExt cx="691984" cy="2469083"/>
          </a:xfrm>
        </p:grpSpPr>
        <p:grpSp>
          <p:nvGrpSpPr>
            <p:cNvPr id="19" name="组合 18"/>
            <p:cNvGrpSpPr/>
            <p:nvPr/>
          </p:nvGrpSpPr>
          <p:grpSpPr>
            <a:xfrm>
              <a:off x="8367973" y="1698365"/>
              <a:ext cx="691984" cy="2469083"/>
              <a:chOff x="5051856" y="2371896"/>
              <a:chExt cx="691984" cy="2469083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051856" y="296943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051856" y="317634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051856" y="350231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051856" y="381438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051856" y="450242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51856" y="275837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8373034" y="3379113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9533" y="296333"/>
            <a:ext cx="2982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9E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1860550" y="4653280"/>
            <a:ext cx="2047875" cy="30670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847840" y="4017010"/>
            <a:ext cx="1988820" cy="28638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8" t="21607" r="40360" b="29437"/>
          <a:stretch>
            <a:fillRect/>
          </a:stretch>
        </p:blipFill>
        <p:spPr>
          <a:xfrm>
            <a:off x="1190981" y="1930990"/>
            <a:ext cx="2392915" cy="298026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7" t="30304" r="37487" b="33321"/>
          <a:stretch>
            <a:fillRect/>
          </a:stretch>
        </p:blipFill>
        <p:spPr>
          <a:xfrm>
            <a:off x="4969934" y="1337733"/>
            <a:ext cx="2785533" cy="26754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9" t="72474" r="47145" b="12446"/>
          <a:stretch>
            <a:fillRect/>
          </a:stretch>
        </p:blipFill>
        <p:spPr>
          <a:xfrm>
            <a:off x="4969933" y="4013199"/>
            <a:ext cx="2785533" cy="11091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94142" y="4198434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GPX4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00784" y="353965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704438" y="2111895"/>
            <a:ext cx="872602" cy="2707464"/>
            <a:chOff x="8367973" y="1698365"/>
            <a:chExt cx="691984" cy="2147052"/>
          </a:xfrm>
        </p:grpSpPr>
        <p:grpSp>
          <p:nvGrpSpPr>
            <p:cNvPr id="5" name="组合 4"/>
            <p:cNvGrpSpPr/>
            <p:nvPr/>
          </p:nvGrpSpPr>
          <p:grpSpPr>
            <a:xfrm>
              <a:off x="8367973" y="1698365"/>
              <a:ext cx="691984" cy="2147052"/>
              <a:chOff x="5051856" y="2371896"/>
              <a:chExt cx="691984" cy="214705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051856" y="300912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28318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473982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366985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418039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79486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373034" y="3281290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9533" y="296333"/>
            <a:ext cx="2982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9E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213350" y="3619500"/>
            <a:ext cx="2098040" cy="2895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213350" y="4325620"/>
            <a:ext cx="2169160" cy="336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3" t="36251" r="44352" b="8097"/>
          <a:stretch>
            <a:fillRect/>
          </a:stretch>
        </p:blipFill>
        <p:spPr>
          <a:xfrm>
            <a:off x="1409334" y="1530874"/>
            <a:ext cx="2034395" cy="33690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2" t="72013" r="45512" b="7604"/>
          <a:stretch>
            <a:fillRect/>
          </a:stretch>
        </p:blipFill>
        <p:spPr>
          <a:xfrm>
            <a:off x="4783666" y="3598333"/>
            <a:ext cx="2441123" cy="152777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1" t="38307" r="44743" b="26901"/>
          <a:stretch>
            <a:fillRect/>
          </a:stretch>
        </p:blipFill>
        <p:spPr>
          <a:xfrm>
            <a:off x="4783667" y="990601"/>
            <a:ext cx="2441122" cy="260773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48996" y="2951275"/>
            <a:ext cx="993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SLC7A11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973132" y="365043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7224789" y="1984895"/>
            <a:ext cx="872602" cy="2817530"/>
            <a:chOff x="8367973" y="1698365"/>
            <a:chExt cx="691984" cy="2234336"/>
          </a:xfrm>
        </p:grpSpPr>
        <p:grpSp>
          <p:nvGrpSpPr>
            <p:cNvPr id="12" name="组合 11"/>
            <p:cNvGrpSpPr/>
            <p:nvPr/>
          </p:nvGrpSpPr>
          <p:grpSpPr>
            <a:xfrm>
              <a:off x="8367973" y="1698365"/>
              <a:ext cx="691984" cy="2234336"/>
              <a:chOff x="5051856" y="2371896"/>
              <a:chExt cx="691984" cy="2234336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051856" y="303598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328318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58140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382428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426767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051856" y="279486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8373034" y="3348431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9533" y="296333"/>
            <a:ext cx="3067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9M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179695" y="3039745"/>
            <a:ext cx="149796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79695" y="3650615"/>
            <a:ext cx="1497965" cy="2870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7" t="35098" r="24710" b="9869"/>
          <a:stretch>
            <a:fillRect/>
          </a:stretch>
        </p:blipFill>
        <p:spPr>
          <a:xfrm>
            <a:off x="1503331" y="1710295"/>
            <a:ext cx="2108881" cy="36126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6" t="72793" r="23755" b="6597"/>
          <a:stretch>
            <a:fillRect/>
          </a:stretch>
        </p:blipFill>
        <p:spPr>
          <a:xfrm>
            <a:off x="5067854" y="3679442"/>
            <a:ext cx="2552825" cy="16594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8" t="46918" r="38432" b="15520"/>
          <a:stretch>
            <a:fillRect/>
          </a:stretch>
        </p:blipFill>
        <p:spPr>
          <a:xfrm>
            <a:off x="5067854" y="665665"/>
            <a:ext cx="2552825" cy="302432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53424" y="3863045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FTH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192323" y="305130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7620679" y="1767483"/>
            <a:ext cx="872602" cy="2902197"/>
            <a:chOff x="8367973" y="1698365"/>
            <a:chExt cx="691984" cy="2301478"/>
          </a:xfrm>
        </p:grpSpPr>
        <p:grpSp>
          <p:nvGrpSpPr>
            <p:cNvPr id="12" name="组合 11"/>
            <p:cNvGrpSpPr/>
            <p:nvPr/>
          </p:nvGrpSpPr>
          <p:grpSpPr>
            <a:xfrm>
              <a:off x="8367973" y="1698365"/>
              <a:ext cx="691984" cy="2301478"/>
              <a:chOff x="5051856" y="2371896"/>
              <a:chExt cx="691984" cy="2301478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051856" y="289498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309518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33969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3642997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433482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051856" y="2721004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8373034" y="3194004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9533" y="296333"/>
            <a:ext cx="3067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9M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577205" y="3106420"/>
            <a:ext cx="1524635" cy="2641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582920" y="3870960"/>
            <a:ext cx="1518920" cy="36131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9" t="12872" r="45063" b="33784"/>
          <a:stretch>
            <a:fillRect/>
          </a:stretch>
        </p:blipFill>
        <p:spPr>
          <a:xfrm>
            <a:off x="1288974" y="1737169"/>
            <a:ext cx="1989666" cy="32440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5" t="36359" r="42014" b="27199"/>
          <a:stretch>
            <a:fillRect/>
          </a:stretch>
        </p:blipFill>
        <p:spPr>
          <a:xfrm>
            <a:off x="4933415" y="1214324"/>
            <a:ext cx="2325170" cy="27057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3" t="50348" r="43296" b="34599"/>
          <a:stretch>
            <a:fillRect/>
          </a:stretch>
        </p:blipFill>
        <p:spPr>
          <a:xfrm>
            <a:off x="4933415" y="3920068"/>
            <a:ext cx="2325170" cy="11176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51242" y="4109536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GPX4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057884" y="340506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7258585" y="1977901"/>
            <a:ext cx="872602" cy="2682063"/>
            <a:chOff x="8367973" y="1698365"/>
            <a:chExt cx="691984" cy="2126909"/>
          </a:xfrm>
        </p:grpSpPr>
        <p:grpSp>
          <p:nvGrpSpPr>
            <p:cNvPr id="12" name="组合 11"/>
            <p:cNvGrpSpPr/>
            <p:nvPr/>
          </p:nvGrpSpPr>
          <p:grpSpPr>
            <a:xfrm>
              <a:off x="8367973" y="1698365"/>
              <a:ext cx="691984" cy="2126909"/>
              <a:chOff x="5051856" y="2371896"/>
              <a:chExt cx="691984" cy="2126909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051856" y="2995698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32093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46726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371014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416025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051856" y="2774720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8373034" y="3247718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9533" y="296333"/>
            <a:ext cx="3067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Figure 9M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14950" y="3486150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14950" y="4149090"/>
            <a:ext cx="13620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9533" y="296333"/>
            <a:ext cx="4289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Supplemental Figure 4B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3099"/>
          <a:stretch>
            <a:fillRect/>
          </a:stretch>
        </p:blipFill>
        <p:spPr>
          <a:xfrm>
            <a:off x="1352550" y="1503045"/>
            <a:ext cx="2890520" cy="416941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5711825" y="1617980"/>
            <a:ext cx="2769881" cy="4055110"/>
            <a:chOff x="8995" y="2548"/>
            <a:chExt cx="4805" cy="7034"/>
          </a:xfrm>
        </p:grpSpPr>
        <p:pic>
          <p:nvPicPr>
            <p:cNvPr id="5" name="图片 4" descr="!3-gapdh-2"/>
            <p:cNvPicPr>
              <a:picLocks noChangeAspect="1"/>
            </p:cNvPicPr>
            <p:nvPr/>
          </p:nvPicPr>
          <p:blipFill>
            <a:blip r:embed="rId3"/>
            <a:srcRect l="39243" t="47032" r="38714" b="35684"/>
            <a:stretch>
              <a:fillRect/>
            </a:stretch>
          </p:blipFill>
          <p:spPr>
            <a:xfrm>
              <a:off x="8995" y="6726"/>
              <a:ext cx="4450" cy="2856"/>
            </a:xfrm>
            <a:prstGeom prst="rect">
              <a:avLst/>
            </a:prstGeom>
          </p:spPr>
        </p:pic>
        <p:pic>
          <p:nvPicPr>
            <p:cNvPr id="6" name="图片 5" descr="!3-xct-4"/>
            <p:cNvPicPr>
              <a:picLocks noChangeAspect="1"/>
            </p:cNvPicPr>
            <p:nvPr/>
          </p:nvPicPr>
          <p:blipFill>
            <a:blip r:embed="rId4"/>
            <a:srcRect l="40099" t="42930" r="38530" b="32560"/>
            <a:stretch>
              <a:fillRect/>
            </a:stretch>
          </p:blipFill>
          <p:spPr>
            <a:xfrm>
              <a:off x="8995" y="2548"/>
              <a:ext cx="4450" cy="4178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12426" y="3340"/>
              <a:ext cx="1374" cy="5726"/>
              <a:chOff x="8367973" y="1683259"/>
              <a:chExt cx="691984" cy="2883498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8367973" y="1683259"/>
                <a:ext cx="691984" cy="2883498"/>
                <a:chOff x="5051856" y="2356790"/>
                <a:chExt cx="691984" cy="2883498"/>
              </a:xfrm>
            </p:grpSpPr>
            <p:sp>
              <p:nvSpPr>
                <p:cNvPr id="31" name="文本框 30"/>
                <p:cNvSpPr txBox="1"/>
                <p:nvPr/>
              </p:nvSpPr>
              <p:spPr>
                <a:xfrm>
                  <a:off x="5051856" y="3282712"/>
                  <a:ext cx="587790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65kd</a:t>
                  </a:r>
                  <a:endParaRPr lang="zh-CN" altLang="en-US" sz="1600" dirty="0"/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5051856" y="3654950"/>
                  <a:ext cx="587790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50kd</a:t>
                  </a:r>
                  <a:endParaRPr lang="zh-CN" altLang="en-US" sz="1600" dirty="0"/>
                </a:p>
              </p:txBody>
            </p:sp>
            <p:sp>
              <p:nvSpPr>
                <p:cNvPr id="33" name="文本框 32"/>
                <p:cNvSpPr txBox="1"/>
                <p:nvPr/>
              </p:nvSpPr>
              <p:spPr>
                <a:xfrm>
                  <a:off x="5051856" y="4071506"/>
                  <a:ext cx="587790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40kd</a:t>
                  </a:r>
                  <a:endParaRPr lang="zh-CN" altLang="en-US" sz="1600" dirty="0"/>
                </a:p>
              </p:txBody>
            </p:sp>
            <p:sp>
              <p:nvSpPr>
                <p:cNvPr id="34" name="文本框 33"/>
                <p:cNvSpPr txBox="1"/>
                <p:nvPr/>
              </p:nvSpPr>
              <p:spPr>
                <a:xfrm>
                  <a:off x="5051856" y="4472993"/>
                  <a:ext cx="587790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30kd</a:t>
                  </a:r>
                  <a:endParaRPr lang="zh-CN" altLang="en-US" sz="1600" dirty="0"/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5051856" y="4945763"/>
                  <a:ext cx="587790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15kd</a:t>
                  </a:r>
                  <a:endParaRPr lang="zh-CN" altLang="en-US" sz="1600" dirty="0"/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5051856" y="2986204"/>
                  <a:ext cx="587790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80kd</a:t>
                  </a:r>
                  <a:endParaRPr lang="zh-CN" altLang="en-US" sz="1600" dirty="0"/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5051856" y="2579463"/>
                  <a:ext cx="691984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115kd</a:t>
                  </a:r>
                  <a:endParaRPr lang="zh-CN" altLang="en-US" sz="1600" dirty="0"/>
                </a:p>
              </p:txBody>
            </p:sp>
            <p:sp>
              <p:nvSpPr>
                <p:cNvPr id="38" name="文本框 37"/>
                <p:cNvSpPr txBox="1"/>
                <p:nvPr/>
              </p:nvSpPr>
              <p:spPr>
                <a:xfrm>
                  <a:off x="5051856" y="2356790"/>
                  <a:ext cx="691984" cy="294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/>
                    <a:t>140kd</a:t>
                  </a:r>
                  <a:endParaRPr lang="zh-CN" altLang="en-US" sz="1600" dirty="0"/>
                </a:p>
              </p:txBody>
            </p:sp>
          </p:grpSp>
          <p:sp>
            <p:nvSpPr>
              <p:cNvPr id="39" name="文本框 38"/>
              <p:cNvSpPr txBox="1"/>
              <p:nvPr/>
            </p:nvSpPr>
            <p:spPr>
              <a:xfrm>
                <a:off x="8373034" y="3995465"/>
                <a:ext cx="587790" cy="294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/>
                  <a:t>25kd</a:t>
                </a:r>
                <a:endParaRPr lang="zh-CN" altLang="en-US" sz="1600" dirty="0"/>
              </a:p>
            </p:txBody>
          </p:sp>
        </p:grpSp>
      </p:grpSp>
      <p:sp>
        <p:nvSpPr>
          <p:cNvPr id="41" name="矩形 40"/>
          <p:cNvSpPr/>
          <p:nvPr/>
        </p:nvSpPr>
        <p:spPr>
          <a:xfrm>
            <a:off x="6225540" y="3325495"/>
            <a:ext cx="965835" cy="301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6225540" y="4266565"/>
            <a:ext cx="965835" cy="301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4700270" y="3325495"/>
            <a:ext cx="1068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SLC7A11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700270" y="4199890"/>
            <a:ext cx="1068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GAPDH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057" y="1539013"/>
            <a:ext cx="1615580" cy="39200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869" y="1392697"/>
            <a:ext cx="1615580" cy="406638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115671" y="4410635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FTH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5539649" y="342588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4393672" y="1910046"/>
            <a:ext cx="872602" cy="3049615"/>
            <a:chOff x="8367973" y="1698365"/>
            <a:chExt cx="691984" cy="2418381"/>
          </a:xfrm>
        </p:grpSpPr>
        <p:grpSp>
          <p:nvGrpSpPr>
            <p:cNvPr id="12" name="组合 11"/>
            <p:cNvGrpSpPr/>
            <p:nvPr/>
          </p:nvGrpSpPr>
          <p:grpSpPr>
            <a:xfrm>
              <a:off x="8367973" y="1698365"/>
              <a:ext cx="691984" cy="2418381"/>
              <a:chOff x="5051856" y="2371896"/>
              <a:chExt cx="691984" cy="2418381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051856" y="291749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31311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34175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372435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051856" y="44517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051856" y="272495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8373034" y="3297483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60729" y="1838328"/>
            <a:ext cx="872602" cy="3049615"/>
            <a:chOff x="8367973" y="1698365"/>
            <a:chExt cx="691984" cy="2418381"/>
          </a:xfrm>
        </p:grpSpPr>
        <p:grpSp>
          <p:nvGrpSpPr>
            <p:cNvPr id="23" name="组合 22"/>
            <p:cNvGrpSpPr/>
            <p:nvPr/>
          </p:nvGrpSpPr>
          <p:grpSpPr>
            <a:xfrm>
              <a:off x="8367973" y="1698365"/>
              <a:ext cx="691984" cy="2418381"/>
              <a:chOff x="5051856" y="2371896"/>
              <a:chExt cx="691984" cy="2418381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5051856" y="291749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51856" y="31311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051856" y="34175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51856" y="372435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051856" y="44517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5051856" y="272495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8373034" y="3297483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33" name="矩形 32"/>
          <p:cNvSpPr/>
          <p:nvPr/>
        </p:nvSpPr>
        <p:spPr>
          <a:xfrm>
            <a:off x="3448050" y="4410075"/>
            <a:ext cx="851535" cy="2349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031990" y="3425825"/>
            <a:ext cx="851535" cy="190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9533" y="296333"/>
            <a:ext cx="4289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Supplemental Figure 4B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302" y="1301459"/>
            <a:ext cx="1828959" cy="372497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752" y="1307049"/>
            <a:ext cx="1828959" cy="372497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9223" y="3998259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GPX4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096000" y="316640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3511138" y="1685528"/>
            <a:ext cx="872602" cy="3049615"/>
            <a:chOff x="8367973" y="1698365"/>
            <a:chExt cx="691984" cy="2418381"/>
          </a:xfrm>
        </p:grpSpPr>
        <p:grpSp>
          <p:nvGrpSpPr>
            <p:cNvPr id="8" name="组合 7"/>
            <p:cNvGrpSpPr/>
            <p:nvPr/>
          </p:nvGrpSpPr>
          <p:grpSpPr>
            <a:xfrm>
              <a:off x="8367973" y="1698365"/>
              <a:ext cx="691984" cy="2418381"/>
              <a:chOff x="5051856" y="2371896"/>
              <a:chExt cx="691984" cy="2418381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5051856" y="291749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051856" y="31311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51856" y="34175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051856" y="372435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051856" y="44517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051856" y="272495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373034" y="3297483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629985" y="1692705"/>
            <a:ext cx="872602" cy="3049615"/>
            <a:chOff x="8367973" y="1698365"/>
            <a:chExt cx="691984" cy="2418381"/>
          </a:xfrm>
        </p:grpSpPr>
        <p:grpSp>
          <p:nvGrpSpPr>
            <p:cNvPr id="19" name="组合 18"/>
            <p:cNvGrpSpPr/>
            <p:nvPr/>
          </p:nvGrpSpPr>
          <p:grpSpPr>
            <a:xfrm>
              <a:off x="8367973" y="1698365"/>
              <a:ext cx="691984" cy="2418381"/>
              <a:chOff x="5051856" y="2371896"/>
              <a:chExt cx="691984" cy="2418381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051856" y="2917496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65kd</a:t>
                </a:r>
                <a:endParaRPr lang="zh-CN" altLang="en-US" sz="1600" dirty="0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051856" y="31311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50kd</a:t>
                </a:r>
                <a:endParaRPr lang="zh-CN" altLang="en-US" sz="1600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051856" y="3417501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40kd</a:t>
                </a:r>
                <a:endParaRPr lang="zh-CN" altLang="en-US" sz="1600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051856" y="3724359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30kd</a:t>
                </a:r>
                <a:endParaRPr lang="zh-CN" altLang="en-US" sz="1600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051856" y="4451723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15kd</a:t>
                </a:r>
                <a:endParaRPr lang="zh-CN" altLang="en-US" sz="16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051856" y="2724955"/>
                <a:ext cx="587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80kd</a:t>
                </a:r>
                <a:endParaRPr lang="zh-CN" altLang="en-US" sz="1600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5051856" y="2526592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115kd</a:t>
                </a:r>
                <a:endParaRPr lang="zh-CN" altLang="en-US" sz="16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051856" y="2371896"/>
                <a:ext cx="6919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/>
                  <a:t>140kd</a:t>
                </a:r>
                <a:endParaRPr lang="zh-CN" altLang="en-US" sz="1600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8373034" y="3297483"/>
              <a:ext cx="587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25kd</a:t>
              </a:r>
              <a:endParaRPr lang="zh-CN" altLang="en-US" sz="1600" dirty="0"/>
            </a:p>
          </p:txBody>
        </p:sp>
      </p:grpSp>
      <p:sp>
        <p:nvSpPr>
          <p:cNvPr id="29" name="矩形 28"/>
          <p:cNvSpPr/>
          <p:nvPr/>
        </p:nvSpPr>
        <p:spPr>
          <a:xfrm>
            <a:off x="2402840" y="3998595"/>
            <a:ext cx="851535" cy="236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439660" y="3264535"/>
            <a:ext cx="851535" cy="172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9533" y="296333"/>
            <a:ext cx="428942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dirty="0"/>
              <a:t>Full unedited gel for Supplemental Figure 4B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955</Words>
  <Application>Microsoft Office PowerPoint</Application>
  <PresentationFormat>宽屏</PresentationFormat>
  <Paragraphs>692</Paragraphs>
  <Slides>52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55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 S</dc:creator>
  <cp:lastModifiedBy>W S</cp:lastModifiedBy>
  <cp:revision>54</cp:revision>
  <dcterms:created xsi:type="dcterms:W3CDTF">2023-08-09T12:44:00Z</dcterms:created>
  <dcterms:modified xsi:type="dcterms:W3CDTF">2026-09-14T21:24:53Z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88546D6C985A42F28FB86F7C3CB35332_12</vt:lpwstr>
  </property>
</Properties>
</file>