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3A49-FF3A-A8E6-74E1-B050E1336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7A8EE-2131-4B9A-B0A1-6869D5601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DF65B-AEC7-181B-2508-159A59DE7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F1B5E-DCF5-47DA-858B-22AE5025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8214D-EC48-2E60-5148-A54F7A0A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5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184D-5627-100C-67A3-260AFF98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AE7B1-3096-C24D-F23C-D09A244F1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0953F-7ACF-00E7-6E97-19C35831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5FFE0-2B82-1A94-2175-D10E3A5A7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E3142-892F-6DC3-274C-14FBA178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D49AB1-4ED6-F88B-A31C-198F6B04A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D76F7-0EE1-CCFC-332D-1AC9A7C47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C62B8-49D6-57E0-F8E9-9C7B3034B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1BA5C-391A-0F0F-5BDC-73619009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811BF-AF85-786D-1D77-207720A5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9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C8F8-5CAB-9787-166D-873BD7D46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76E5B-7729-515D-74E6-6690D3DFC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26897-D3DF-9D66-8C7C-E6E036C17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BD8A9-4369-F472-2C25-9FF162BC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26C4-DAF4-4530-3507-2FFF8DC5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2E54-97C3-1A53-BF0F-9D1F93F3F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B01AC-ABF6-0DA3-7175-9441D1CD6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426F2-3B4A-62D1-A879-7536B945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B970A-74E3-7D8D-BBC0-13C39E1EF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F5FC9-AAF0-A236-B4F8-95E62A737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3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B55A-997F-D02C-1B22-6371AE00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81B94-BDC5-E050-5E8F-1A1DD4548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483ACD-10CE-2AC4-15EE-078BED3D2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0E98B-158C-1B9C-856E-E886F86D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E4E23-E256-1A05-706B-A90B836AC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8E659-FD5D-CC7A-7DFB-7125A2A7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739CA-7851-4314-46B0-E862E7FD0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4BA6-6514-7F61-7D35-C347C6760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52E5A-5F5D-2488-39C5-8B3BBCC8B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916D3-57FA-15CD-43E8-1A69300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6B8C7C-5A71-E23B-11E8-484AA61A0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5994C2-F837-EA8F-FB58-7BED645C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D03FD0-BA38-E575-01C4-E727A38F5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EC672-9DEC-DAE7-620C-79411EF9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4CD3A-93E9-DBB3-8996-1477DA620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FA627-4556-9C43-FF98-F754C0DC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10381-5613-4989-9A02-3C2C9A9F2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C77A8-689D-703C-59C4-1DD0EF77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2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5E9B0A-6362-C495-A7E3-C7121929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B5C7E-5BB7-377B-453A-4648597C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7A133-B540-CC1D-6CD4-D96A2CF5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1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F877-1B68-9744-4C20-FB65D18C4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50086-9CAB-BA64-D090-26AB182E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8139D-FACD-AA7C-0835-6293D2F18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0E023-D720-9F6A-7C6E-2497353B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B6EE1-B73B-48D4-734C-32414E32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1A9EE-7423-58EF-E9D4-45B59E0D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0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8932-7A7C-7ED0-F609-989BE13C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CAA0D-6A01-D383-3526-AAD385D55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EAF15-4E4D-D1BF-6619-472A3FA87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ABB13-9DC2-C542-2E10-05C2D829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2D610-9DA9-D30D-8A0D-FA7B868F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B0306-62B2-33A7-1D67-645EAF0F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3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F629C7-C604-23BA-44A7-6120218CB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51F46-CF0A-8005-C6A7-9CFB705D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E3F7-A829-813E-C5DC-8DA3B702E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2ED655-6EF5-0848-9CA8-D50D78F24129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56F5F-4225-536F-71C4-BC828EF1D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8AADB-E530-BEEA-BFCD-3EEBBC6B9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20D12A-D5B3-3C47-8EAF-77502D7AC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3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AACFAE-E3C9-5E32-3553-20321A2DB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48" y="1409700"/>
            <a:ext cx="6388100" cy="403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6712BC-E72D-7535-D11B-1B6E678A2958}"/>
              </a:ext>
            </a:extLst>
          </p:cNvPr>
          <p:cNvSpPr txBox="1"/>
          <p:nvPr/>
        </p:nvSpPr>
        <p:spPr>
          <a:xfrm>
            <a:off x="4415963" y="601521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unedited gel for Figure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E511E-3DE7-EEDA-09CC-A5F921CD237A}"/>
              </a:ext>
            </a:extLst>
          </p:cNvPr>
          <p:cNvSpPr txBox="1"/>
          <p:nvPr/>
        </p:nvSpPr>
        <p:spPr>
          <a:xfrm rot="16200000">
            <a:off x="2999319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1F214-BD68-84D0-F986-93668E6CB5B1}"/>
              </a:ext>
            </a:extLst>
          </p:cNvPr>
          <p:cNvSpPr txBox="1"/>
          <p:nvPr/>
        </p:nvSpPr>
        <p:spPr>
          <a:xfrm rot="16200000">
            <a:off x="3509611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B6229F-5580-6E52-D5A9-50B5A7D4F41A}"/>
              </a:ext>
            </a:extLst>
          </p:cNvPr>
          <p:cNvSpPr txBox="1"/>
          <p:nvPr/>
        </p:nvSpPr>
        <p:spPr>
          <a:xfrm rot="16200000">
            <a:off x="4010991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7F19A1-FFCD-C40F-BA94-9E87D739F696}"/>
              </a:ext>
            </a:extLst>
          </p:cNvPr>
          <p:cNvSpPr txBox="1"/>
          <p:nvPr/>
        </p:nvSpPr>
        <p:spPr>
          <a:xfrm rot="16200000">
            <a:off x="4512371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4AE3B4-C3B2-16B5-30A5-1BE31E51A8E8}"/>
              </a:ext>
            </a:extLst>
          </p:cNvPr>
          <p:cNvSpPr txBox="1"/>
          <p:nvPr/>
        </p:nvSpPr>
        <p:spPr>
          <a:xfrm rot="16200000">
            <a:off x="4997058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49B46-ADAE-2E8A-04A5-DB84F79DCBC1}"/>
              </a:ext>
            </a:extLst>
          </p:cNvPr>
          <p:cNvSpPr txBox="1"/>
          <p:nvPr/>
        </p:nvSpPr>
        <p:spPr>
          <a:xfrm rot="16200000">
            <a:off x="5526292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A4F554-EC69-3A9A-AA81-5D594366D28C}"/>
              </a:ext>
            </a:extLst>
          </p:cNvPr>
          <p:cNvSpPr txBox="1"/>
          <p:nvPr/>
        </p:nvSpPr>
        <p:spPr>
          <a:xfrm rot="16200000">
            <a:off x="6061988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A1693E-B91E-DC43-6541-AA078F49603E}"/>
              </a:ext>
            </a:extLst>
          </p:cNvPr>
          <p:cNvSpPr txBox="1"/>
          <p:nvPr/>
        </p:nvSpPr>
        <p:spPr>
          <a:xfrm rot="16200000">
            <a:off x="6555542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740263-9C78-8641-2BC4-CBA47A266019}"/>
              </a:ext>
            </a:extLst>
          </p:cNvPr>
          <p:cNvSpPr txBox="1"/>
          <p:nvPr/>
        </p:nvSpPr>
        <p:spPr>
          <a:xfrm rot="16200000">
            <a:off x="7093442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F45C39-F142-C65F-F1BD-EBE9DF0105EE}"/>
              </a:ext>
            </a:extLst>
          </p:cNvPr>
          <p:cNvSpPr txBox="1"/>
          <p:nvPr/>
        </p:nvSpPr>
        <p:spPr>
          <a:xfrm rot="16200000">
            <a:off x="7602794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8D749E-FD1E-39AA-88D0-F2B73F12EF1C}"/>
              </a:ext>
            </a:extLst>
          </p:cNvPr>
          <p:cNvSpPr txBox="1"/>
          <p:nvPr/>
        </p:nvSpPr>
        <p:spPr>
          <a:xfrm rot="16200000">
            <a:off x="8112146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11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5E5CCE-50C0-0A61-74EF-6A418B8932EA}"/>
              </a:ext>
            </a:extLst>
          </p:cNvPr>
          <p:cNvSpPr txBox="1"/>
          <p:nvPr/>
        </p:nvSpPr>
        <p:spPr>
          <a:xfrm rot="16200000">
            <a:off x="8654549" y="718258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2C5B9E-772A-55CE-23AC-A21AF5C18A04}"/>
              </a:ext>
            </a:extLst>
          </p:cNvPr>
          <p:cNvSpPr txBox="1"/>
          <p:nvPr/>
        </p:nvSpPr>
        <p:spPr>
          <a:xfrm>
            <a:off x="727113" y="2170323"/>
            <a:ext cx="1729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lanes are used in the final Figure in the manuscript</a:t>
            </a:r>
          </a:p>
        </p:txBody>
      </p:sp>
    </p:spTree>
    <p:extLst>
      <p:ext uri="{BB962C8B-B14F-4D97-AF65-F5344CB8AC3E}">
        <p14:creationId xmlns:p14="http://schemas.microsoft.com/office/powerpoint/2010/main" val="281617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D9389C-3FF8-C3A5-2814-E5DB79F0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946150"/>
            <a:ext cx="5943600" cy="496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D769F-FA89-A505-B624-76174A9FE561}"/>
              </a:ext>
            </a:extLst>
          </p:cNvPr>
          <p:cNvSpPr txBox="1"/>
          <p:nvPr/>
        </p:nvSpPr>
        <p:spPr>
          <a:xfrm rot="16200000">
            <a:off x="2952521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6C301-4B8A-2F00-22EB-3F4A9E524F75}"/>
              </a:ext>
            </a:extLst>
          </p:cNvPr>
          <p:cNvSpPr txBox="1"/>
          <p:nvPr/>
        </p:nvSpPr>
        <p:spPr>
          <a:xfrm rot="16200000">
            <a:off x="3472283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56D51-3610-97D3-81B3-A0C20419AAC4}"/>
              </a:ext>
            </a:extLst>
          </p:cNvPr>
          <p:cNvSpPr txBox="1"/>
          <p:nvPr/>
        </p:nvSpPr>
        <p:spPr>
          <a:xfrm rot="16200000">
            <a:off x="4048880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43E86-8747-78DD-7909-699983966E4E}"/>
              </a:ext>
            </a:extLst>
          </p:cNvPr>
          <p:cNvSpPr txBox="1"/>
          <p:nvPr/>
        </p:nvSpPr>
        <p:spPr>
          <a:xfrm rot="16200000">
            <a:off x="4559171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73689E-B2C3-7F7A-4515-B8D909CEDD39}"/>
              </a:ext>
            </a:extLst>
          </p:cNvPr>
          <p:cNvSpPr txBox="1"/>
          <p:nvPr/>
        </p:nvSpPr>
        <p:spPr>
          <a:xfrm rot="16200000">
            <a:off x="5069462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9287AB-A597-9CF4-19FE-D6801EFE880B}"/>
              </a:ext>
            </a:extLst>
          </p:cNvPr>
          <p:cNvSpPr txBox="1"/>
          <p:nvPr/>
        </p:nvSpPr>
        <p:spPr>
          <a:xfrm rot="16200000">
            <a:off x="5579753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19F05-68D9-5614-474C-A69243C2B6D7}"/>
              </a:ext>
            </a:extLst>
          </p:cNvPr>
          <p:cNvSpPr txBox="1"/>
          <p:nvPr/>
        </p:nvSpPr>
        <p:spPr>
          <a:xfrm rot="16200000">
            <a:off x="6108988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4FA4D5-6A43-F0BE-260F-8A983C21A189}"/>
              </a:ext>
            </a:extLst>
          </p:cNvPr>
          <p:cNvSpPr txBox="1"/>
          <p:nvPr/>
        </p:nvSpPr>
        <p:spPr>
          <a:xfrm rot="16200000">
            <a:off x="6638223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4B9DA-F8F7-9330-C44C-078D78C9C676}"/>
              </a:ext>
            </a:extLst>
          </p:cNvPr>
          <p:cNvSpPr txBox="1"/>
          <p:nvPr/>
        </p:nvSpPr>
        <p:spPr>
          <a:xfrm rot="16200000">
            <a:off x="7167458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551A18-4CC6-4A1D-57AD-CC29D19B842F}"/>
              </a:ext>
            </a:extLst>
          </p:cNvPr>
          <p:cNvSpPr txBox="1"/>
          <p:nvPr/>
        </p:nvSpPr>
        <p:spPr>
          <a:xfrm rot="16200000">
            <a:off x="7696693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E2A1D-C844-D016-0399-ADB2ACB06C10}"/>
              </a:ext>
            </a:extLst>
          </p:cNvPr>
          <p:cNvSpPr txBox="1"/>
          <p:nvPr/>
        </p:nvSpPr>
        <p:spPr>
          <a:xfrm rot="16200000">
            <a:off x="8225929" y="322110"/>
            <a:ext cx="1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Lane 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E31DB0-BAD3-AD1A-33F9-AC58F12A804E}"/>
              </a:ext>
            </a:extLst>
          </p:cNvPr>
          <p:cNvSpPr txBox="1"/>
          <p:nvPr/>
        </p:nvSpPr>
        <p:spPr>
          <a:xfrm>
            <a:off x="4415963" y="601521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unedited gel for Figure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B99A5-6168-1DCF-0819-9030DCDBFF21}"/>
              </a:ext>
            </a:extLst>
          </p:cNvPr>
          <p:cNvSpPr txBox="1"/>
          <p:nvPr/>
        </p:nvSpPr>
        <p:spPr>
          <a:xfrm>
            <a:off x="727113" y="2170323"/>
            <a:ext cx="1729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lanes are used in the final Figure in the manuscript</a:t>
            </a:r>
          </a:p>
        </p:txBody>
      </p:sp>
    </p:spTree>
    <p:extLst>
      <p:ext uri="{BB962C8B-B14F-4D97-AF65-F5344CB8AC3E}">
        <p14:creationId xmlns:p14="http://schemas.microsoft.com/office/powerpoint/2010/main" val="540620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80</Words>
  <Application>Microsoft Macintosh PowerPoint</Application>
  <PresentationFormat>Widescreen</PresentationFormat>
  <Paragraphs>27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Josephine Frances Trott</dc:creator>
  <cp:lastModifiedBy>Josephine Frances Trott</cp:lastModifiedBy>
  <cp:revision>1</cp:revision>
  <dcterms:created xsi:type="dcterms:W3CDTF">2026-06-18T21:37:57Z</dcterms:created>
  <dcterms:modified xsi:type="dcterms:W3CDTF">2026-06-18T21:48:51Z</dcterms:modified>
</cp:coreProperties>
</file>