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B00BE-1C36-1F80-F163-CB5C64E5E7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E0697E-95E0-6F6E-E714-DFC392FA53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310A51-15D9-0CA6-D6FD-B73B47D8E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5D470-0990-4F20-9295-0F97CBC1018B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E51862-6142-29AB-DC33-E35E71568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E4579-A139-6E87-B7B4-33CC30610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56342-0907-4870-B98F-DCDB8FA7D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542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69B6E-E9BC-5908-FB53-3BB8132DC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479499-0441-216A-FD1D-5555C4B4CE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3C0AD-6A0F-B493-9945-3B1FBC0D8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5D470-0990-4F20-9295-0F97CBC1018B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66E294-6A90-F1BE-085B-CE5DF21D3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062D7D-AC97-830B-02B2-C545A7A19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56342-0907-4870-B98F-DCDB8FA7D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674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F0033-478A-49D4-527D-29452E311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8B784F-6E2E-6E43-6961-74BB6006A9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8664ED-71F4-5D64-E575-45799CBBE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5D470-0990-4F20-9295-0F97CBC1018B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25EAD3-B9BF-7716-C442-7C8F47AFA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BC2AAC-2100-9B8C-8843-E13672136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56342-0907-4870-B98F-DCDB8FA7D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28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B3493-73C4-FE6A-C3F6-905CF61E1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88683A-ABDC-0F21-C970-D07C321BAA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670857-65C3-239E-F864-2BA3628B2A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FBC253-466F-A5A6-91F3-174977DB1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5D470-0990-4F20-9295-0F97CBC1018B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3F0D7A-D33A-E39C-A91C-E779E4052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4045D3-3FD5-56B3-F0EF-21C5AF177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56342-0907-4870-B98F-DCDB8FA7D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859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0452C-0403-B00D-27A2-CF1DCD6BB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660898-7E7F-6996-33DB-63BC711F97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FAD378-F706-7958-1D7A-6534C5501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C5CBF7-C6E9-11CD-6CE1-6300F538E4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3C37A0-1896-F5FE-7085-7E16E01069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53B81A-41CB-B44E-9E69-ECE7B6A88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5D470-0990-4F20-9295-0F97CBC1018B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7C6931-1262-747B-884A-C2F8563EF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3F1875-0589-EF39-EC0F-24E6952D6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56342-0907-4870-B98F-DCDB8FA7D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668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A3AF4-F70D-6663-57D3-2A3A647F2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D4F515-13AC-7514-E7E3-24D541B25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5D470-0990-4F20-9295-0F97CBC1018B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B608F2-11C7-6056-FA55-751030DC8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43911A-8CFB-5F63-2E58-FF4E9B77F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56342-0907-4870-B98F-DCDB8FA7D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429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06CE24-46EA-638A-B21C-37CC52DB1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5D470-0990-4F20-9295-0F97CBC1018B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687DBD-A345-DD01-357C-BA8DED560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091A12-AE67-F3F4-3FB6-4087DB73E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56342-0907-4870-B98F-DCDB8FA7D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250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1492B-34D5-C654-0CB2-E75BBC92F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836BCD-B436-303E-E126-91DAD25491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E60213-FE79-1424-ED81-42CD7C2479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48C04E-EF32-DC3C-4215-D9C3A7991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5D470-0990-4F20-9295-0F97CBC1018B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E825CA-BDA8-4415-9CED-E335F5F24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D4E7A9-78EA-C721-E12B-49F306217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56342-0907-4870-B98F-DCDB8FA7D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96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1B7A0-C73D-FFC2-E3B6-C8EAC5CD5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76D94A-B361-451A-4F17-53F37AEB1C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49FF33-AF2A-F857-2EE5-C20DAF6AC1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0560E3-3CC9-A300-BAF0-2ED03FF80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5D470-0990-4F20-9295-0F97CBC1018B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E49723-B3F2-B435-727B-A1BE31D42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1518D0-EB0C-705A-FC9A-E9C85FD7D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56342-0907-4870-B98F-DCDB8FA7D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998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9BD2E-CE68-5DED-6E35-044A583F7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FE63EC-AD0C-BE47-953C-0474C85EA8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03BAEF-AEC0-4D68-8C3C-E748CCE79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5D470-0990-4F20-9295-0F97CBC1018B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60500A-E9DA-5CAA-2F1F-9B915D9A7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61C0DC-6E69-5538-6C57-122D7EC4A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56342-0907-4870-B98F-DCDB8FA7D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532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51D05A0-6CA1-F244-B207-5367B2A660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9AE691-19FA-A317-C5C2-6005D764C9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8EB7C1-D446-C5B7-300E-07EE2363C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5D470-0990-4F20-9295-0F97CBC1018B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0E22A8-04E6-9FEF-4DC5-7A65E961B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DD9E85-D4D1-6C38-3268-163DF2256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56342-0907-4870-B98F-DCDB8FA7D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392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D81349-DCE6-174A-CF91-A25CF83FB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20CB8-D269-0D0F-4013-9CBA6DB0B0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C22CD-7CAD-8D70-D2DB-783337F0BE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05D470-0990-4F20-9295-0F97CBC1018B}" type="datetimeFigureOut">
              <a:rPr lang="en-US" smtClean="0"/>
              <a:t>8/4/2026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A3C58B-8A7A-1B4F-4E0E-383DF5BEE4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848CB0-4BE2-F263-64A4-4F261948DA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456342-0907-4870-B98F-DCDB8FA7D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72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F52DE47-C2C5-A6FE-09CF-A537234EEB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734" y="165253"/>
            <a:ext cx="2467068" cy="637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2861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Jeffrey Nicholas Savas</dc:creator>
  <cp:lastModifiedBy>Jeffrey Nicholas Savas</cp:lastModifiedBy>
  <cp:revision>1</cp:revision>
  <dcterms:created xsi:type="dcterms:W3CDTF">2026-08-04T17:12:39Z</dcterms:created>
  <dcterms:modified xsi:type="dcterms:W3CDTF">2026-08-04T17:13:27Z</dcterms:modified>
</cp:coreProperties>
</file>