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4" r:id="rId4"/>
    <p:sldId id="267" r:id="rId5"/>
    <p:sldId id="270" r:id="rId6"/>
    <p:sldId id="269" r:id="rId7"/>
    <p:sldId id="278" r:id="rId8"/>
    <p:sldId id="271" r:id="rId9"/>
    <p:sldId id="262" r:id="rId10"/>
    <p:sldId id="263" r:id="rId11"/>
    <p:sldId id="275" r:id="rId12"/>
    <p:sldId id="261" r:id="rId13"/>
    <p:sldId id="260" r:id="rId14"/>
    <p:sldId id="276" r:id="rId15"/>
    <p:sldId id="268" r:id="rId16"/>
    <p:sldId id="259" r:id="rId17"/>
    <p:sldId id="258" r:id="rId18"/>
    <p:sldId id="272" r:id="rId19"/>
    <p:sldId id="265" r:id="rId20"/>
    <p:sldId id="280" r:id="rId21"/>
    <p:sldId id="279" r:id="rId22"/>
    <p:sldId id="277" r:id="rId23"/>
    <p:sldId id="273" r:id="rId24"/>
    <p:sldId id="266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5152" autoAdjust="0"/>
  </p:normalViewPr>
  <p:slideViewPr>
    <p:cSldViewPr snapToGrid="0">
      <p:cViewPr varScale="1">
        <p:scale>
          <a:sx n="93" d="100"/>
          <a:sy n="93" d="100"/>
        </p:scale>
        <p:origin x="69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31362-AA57-4199-92A2-C519B27B295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B367C-D17C-4674-8D45-40149E3BFA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Unedited blot and gel</a:t>
            </a:r>
            <a:br>
              <a:rPr lang="en-US" altLang="zh-CN" b="1" dirty="0"/>
            </a:br>
            <a:r>
              <a:rPr lang="en-US" altLang="zh-CN" b="1" dirty="0"/>
              <a:t>images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0737" y="0"/>
            <a:ext cx="1331637" cy="660425"/>
          </a:xfrm>
        </p:spPr>
        <p:txBody>
          <a:bodyPr>
            <a:norm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Figure 1 D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7" t="35536" r="19320" b="46254"/>
          <a:stretch>
            <a:fillRect/>
          </a:stretch>
        </p:blipFill>
        <p:spPr>
          <a:xfrm>
            <a:off x="2457607" y="1353583"/>
            <a:ext cx="6814302" cy="152939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20561" y="2145990"/>
            <a:ext cx="5373110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2142018" y="2283935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96570" y="2094245"/>
            <a:ext cx="595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9084985" y="235797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9084985" y="257511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9781709" y="218870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788994" y="242188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6" t="49366" r="9513" b="39232"/>
          <a:stretch>
            <a:fillRect/>
          </a:stretch>
        </p:blipFill>
        <p:spPr>
          <a:xfrm>
            <a:off x="2423366" y="2970821"/>
            <a:ext cx="6848543" cy="96308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420561" y="3406671"/>
            <a:ext cx="5429754" cy="3835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2142018" y="3625864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303818" y="345236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9134347" y="322340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134347" y="353764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9831071" y="3054130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838356" y="338441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3" t="71632" r="14366" b="9929"/>
          <a:stretch>
            <a:fillRect/>
          </a:stretch>
        </p:blipFill>
        <p:spPr>
          <a:xfrm>
            <a:off x="2426250" y="4021744"/>
            <a:ext cx="6871950" cy="1548769"/>
          </a:xfrm>
          <a:prstGeom prst="rect">
            <a:avLst/>
          </a:prstGeom>
        </p:spPr>
      </p:pic>
      <p:cxnSp>
        <p:nvCxnSpPr>
          <p:cNvPr id="29" name="直接箭头连接符 28"/>
          <p:cNvCxnSpPr/>
          <p:nvPr/>
        </p:nvCxnSpPr>
        <p:spPr>
          <a:xfrm flipH="1">
            <a:off x="8972507" y="4401816"/>
            <a:ext cx="90630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9878813" y="4214445"/>
            <a:ext cx="1245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420561" y="4214444"/>
            <a:ext cx="5429754" cy="3835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2513490" y="429272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513490" y="450986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1759865" y="410740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767150" y="434058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6690ABFD-F36F-82CC-5B65-88A07781468A}"/>
              </a:ext>
            </a:extLst>
          </p:cNvPr>
          <p:cNvCxnSpPr>
            <a:cxnSpLocks/>
          </p:cNvCxnSpPr>
          <p:nvPr/>
        </p:nvCxnSpPr>
        <p:spPr>
          <a:xfrm>
            <a:off x="3499945" y="1205802"/>
            <a:ext cx="11725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C73A415-1E90-3D33-0E1D-77CEB7025A1E}"/>
              </a:ext>
            </a:extLst>
          </p:cNvPr>
          <p:cNvCxnSpPr>
            <a:cxnSpLocks/>
          </p:cNvCxnSpPr>
          <p:nvPr/>
        </p:nvCxnSpPr>
        <p:spPr>
          <a:xfrm>
            <a:off x="4882055" y="1206853"/>
            <a:ext cx="11725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034ED01-4E26-BFE8-32C8-88D8C73A03BE}"/>
              </a:ext>
            </a:extLst>
          </p:cNvPr>
          <p:cNvCxnSpPr>
            <a:cxnSpLocks/>
          </p:cNvCxnSpPr>
          <p:nvPr/>
        </p:nvCxnSpPr>
        <p:spPr>
          <a:xfrm>
            <a:off x="6237890" y="1213160"/>
            <a:ext cx="11725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746E3DA-C20A-AA6A-267F-E843960EA3C5}"/>
              </a:ext>
            </a:extLst>
          </p:cNvPr>
          <p:cNvCxnSpPr>
            <a:cxnSpLocks/>
          </p:cNvCxnSpPr>
          <p:nvPr/>
        </p:nvCxnSpPr>
        <p:spPr>
          <a:xfrm>
            <a:off x="7524357" y="1213159"/>
            <a:ext cx="11725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0CF10BCC-2D55-2874-0C66-8FBDE0441919}"/>
              </a:ext>
            </a:extLst>
          </p:cNvPr>
          <p:cNvSpPr txBox="1"/>
          <p:nvPr/>
        </p:nvSpPr>
        <p:spPr>
          <a:xfrm>
            <a:off x="3506875" y="885331"/>
            <a:ext cx="117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A16C166-9A75-F43C-DB11-2009021ECCDE}"/>
              </a:ext>
            </a:extLst>
          </p:cNvPr>
          <p:cNvSpPr txBox="1"/>
          <p:nvPr/>
        </p:nvSpPr>
        <p:spPr>
          <a:xfrm>
            <a:off x="4873451" y="887660"/>
            <a:ext cx="1140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UUO7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13A6CD3-B5D7-AB62-EBD1-C1A8FA85AF5F}"/>
              </a:ext>
            </a:extLst>
          </p:cNvPr>
          <p:cNvSpPr txBox="1"/>
          <p:nvPr/>
        </p:nvSpPr>
        <p:spPr>
          <a:xfrm>
            <a:off x="6260123" y="884970"/>
            <a:ext cx="1050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F1ED381-1430-D8E9-4756-ABF468A5A975}"/>
              </a:ext>
            </a:extLst>
          </p:cNvPr>
          <p:cNvSpPr txBox="1"/>
          <p:nvPr/>
        </p:nvSpPr>
        <p:spPr>
          <a:xfrm>
            <a:off x="7531240" y="898634"/>
            <a:ext cx="1145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2" t="56336" r="17856" b="32913"/>
          <a:stretch>
            <a:fillRect/>
          </a:stretch>
        </p:blipFill>
        <p:spPr>
          <a:xfrm>
            <a:off x="3864563" y="2006864"/>
            <a:ext cx="3937738" cy="5032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4" t="55142" r="16494" b="29690"/>
          <a:stretch>
            <a:fillRect/>
          </a:stretch>
        </p:blipFill>
        <p:spPr>
          <a:xfrm>
            <a:off x="3864563" y="2531328"/>
            <a:ext cx="3937738" cy="6813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0" t="49329" r="9910" b="34021"/>
          <a:stretch>
            <a:fillRect/>
          </a:stretch>
        </p:blipFill>
        <p:spPr>
          <a:xfrm>
            <a:off x="3864563" y="3259107"/>
            <a:ext cx="3967417" cy="80111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7" t="36584" r="15388" b="40100"/>
          <a:stretch>
            <a:fillRect/>
          </a:stretch>
        </p:blipFill>
        <p:spPr>
          <a:xfrm>
            <a:off x="3859167" y="4106664"/>
            <a:ext cx="3980937" cy="70257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0" t="49287" r="22088" b="30028"/>
          <a:stretch>
            <a:fillRect/>
          </a:stretch>
        </p:blipFill>
        <p:spPr>
          <a:xfrm>
            <a:off x="3890539" y="4818100"/>
            <a:ext cx="3980937" cy="969393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2366431" y="2793131"/>
            <a:ext cx="789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2984233" y="2985793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8129854" y="477814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129854" y="5034490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7516422" y="453274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532605" y="439321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613098" y="495289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465519" y="378211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8060047" y="2132099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060047" y="438435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7478619" y="3819873"/>
            <a:ext cx="139300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7516422" y="424678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8129854" y="406270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7478618" y="391196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8789531" y="364366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007859" y="191273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016571" y="355947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040828" y="3791546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118799" y="4237652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237912" y="218756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854966" y="3584993"/>
            <a:ext cx="1123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COL1A1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941660" y="4898605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7363482" y="212023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7369208" y="230765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7412684" y="304744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7412684" y="311843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8034383" y="2801166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034383" y="2967692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7613098" y="518197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1884324" y="4163414"/>
            <a:ext cx="111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Vimentin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219202" y="2208193"/>
            <a:ext cx="298737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196928" y="2794967"/>
            <a:ext cx="3009645" cy="3704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267880" y="3657501"/>
            <a:ext cx="293869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224209" y="4165043"/>
            <a:ext cx="305519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837508" y="1158531"/>
            <a:ext cx="1482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  OE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直接箭头连接符 83"/>
          <p:cNvCxnSpPr>
            <a:cxnSpLocks/>
          </p:cNvCxnSpPr>
          <p:nvPr/>
        </p:nvCxnSpPr>
        <p:spPr>
          <a:xfrm flipH="1">
            <a:off x="7500891" y="1488265"/>
            <a:ext cx="1441310" cy="7931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/>
          <p:nvPr/>
        </p:nvCxnSpPr>
        <p:spPr>
          <a:xfrm>
            <a:off x="3041936" y="2353724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/>
          <p:nvPr/>
        </p:nvCxnSpPr>
        <p:spPr>
          <a:xfrm>
            <a:off x="2950685" y="3767109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2984233" y="4345923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2984232" y="5075157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2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2 C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4353920" y="5031182"/>
            <a:ext cx="312998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19A5D55E-5B61-7131-3081-DF7CAAC00F9D}"/>
              </a:ext>
            </a:extLst>
          </p:cNvPr>
          <p:cNvCxnSpPr>
            <a:cxnSpLocks/>
          </p:cNvCxnSpPr>
          <p:nvPr/>
        </p:nvCxnSpPr>
        <p:spPr>
          <a:xfrm>
            <a:off x="4256691" y="1912097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F8ACD737-C623-9659-A6D9-FA4FA194264E}"/>
              </a:ext>
            </a:extLst>
          </p:cNvPr>
          <p:cNvCxnSpPr>
            <a:cxnSpLocks/>
          </p:cNvCxnSpPr>
          <p:nvPr/>
        </p:nvCxnSpPr>
        <p:spPr>
          <a:xfrm>
            <a:off x="4964037" y="1913149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60FA989-ABC5-C879-7C24-4BA5B3BF3749}"/>
              </a:ext>
            </a:extLst>
          </p:cNvPr>
          <p:cNvCxnSpPr>
            <a:cxnSpLocks/>
          </p:cNvCxnSpPr>
          <p:nvPr/>
        </p:nvCxnSpPr>
        <p:spPr>
          <a:xfrm>
            <a:off x="5733394" y="1913150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8FDA299-64C4-C337-A2F4-12107EA1044E}"/>
              </a:ext>
            </a:extLst>
          </p:cNvPr>
          <p:cNvCxnSpPr>
            <a:cxnSpLocks/>
          </p:cNvCxnSpPr>
          <p:nvPr/>
        </p:nvCxnSpPr>
        <p:spPr>
          <a:xfrm>
            <a:off x="6453352" y="1907896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C9ECD7C6-ED1F-878A-0E0A-62C445AB2480}"/>
              </a:ext>
            </a:extLst>
          </p:cNvPr>
          <p:cNvSpPr txBox="1"/>
          <p:nvPr/>
        </p:nvSpPr>
        <p:spPr>
          <a:xfrm rot="18450421">
            <a:off x="4318740" y="153871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0C6A51-BE0C-A2A0-F8B9-FE2D53015463}"/>
              </a:ext>
            </a:extLst>
          </p:cNvPr>
          <p:cNvSpPr txBox="1"/>
          <p:nvPr/>
        </p:nvSpPr>
        <p:spPr>
          <a:xfrm rot="18834964">
            <a:off x="4840696" y="1293825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1109A5-AF91-5515-5AB6-C267CBA67A7A}"/>
              </a:ext>
            </a:extLst>
          </p:cNvPr>
          <p:cNvSpPr txBox="1"/>
          <p:nvPr/>
        </p:nvSpPr>
        <p:spPr>
          <a:xfrm rot="18450421">
            <a:off x="5826975" y="154607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523C964-E9B1-98BE-2D4D-4C4C86A3D8CA}"/>
              </a:ext>
            </a:extLst>
          </p:cNvPr>
          <p:cNvSpPr txBox="1"/>
          <p:nvPr/>
        </p:nvSpPr>
        <p:spPr>
          <a:xfrm rot="18834964">
            <a:off x="6348931" y="1301182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B5F7874-4EC6-9F51-BDFB-FF9922ED5AA5}"/>
              </a:ext>
            </a:extLst>
          </p:cNvPr>
          <p:cNvCxnSpPr>
            <a:cxnSpLocks/>
          </p:cNvCxnSpPr>
          <p:nvPr/>
        </p:nvCxnSpPr>
        <p:spPr>
          <a:xfrm>
            <a:off x="4284018" y="1062862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CDD33EFC-A425-7A37-9866-E0C33AD096D8}"/>
              </a:ext>
            </a:extLst>
          </p:cNvPr>
          <p:cNvCxnSpPr>
            <a:cxnSpLocks/>
          </p:cNvCxnSpPr>
          <p:nvPr/>
        </p:nvCxnSpPr>
        <p:spPr>
          <a:xfrm>
            <a:off x="5748109" y="1063913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7E839F4A-4FF1-BF88-2B48-5B3D24987171}"/>
              </a:ext>
            </a:extLst>
          </p:cNvPr>
          <p:cNvSpPr txBox="1"/>
          <p:nvPr/>
        </p:nvSpPr>
        <p:spPr>
          <a:xfrm>
            <a:off x="4742268" y="76935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C03CCFE-B05F-2265-174E-ADB4567FC65E}"/>
              </a:ext>
            </a:extLst>
          </p:cNvPr>
          <p:cNvSpPr txBox="1"/>
          <p:nvPr/>
        </p:nvSpPr>
        <p:spPr>
          <a:xfrm>
            <a:off x="6218971" y="74518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6" t="42821" r="16447" b="43762"/>
          <a:stretch>
            <a:fillRect/>
          </a:stretch>
        </p:blipFill>
        <p:spPr>
          <a:xfrm>
            <a:off x="3767670" y="2080134"/>
            <a:ext cx="3901443" cy="62155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4" t="50473" r="16665" b="31779"/>
          <a:stretch>
            <a:fillRect/>
          </a:stretch>
        </p:blipFill>
        <p:spPr>
          <a:xfrm>
            <a:off x="3767670" y="2821217"/>
            <a:ext cx="3901443" cy="8286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3" t="31325" r="16594" b="56844"/>
          <a:stretch>
            <a:fillRect/>
          </a:stretch>
        </p:blipFill>
        <p:spPr>
          <a:xfrm>
            <a:off x="3760107" y="3767942"/>
            <a:ext cx="3901443" cy="6215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0" t="55920" r="15690" b="31398"/>
          <a:stretch>
            <a:fillRect/>
          </a:stretch>
        </p:blipFill>
        <p:spPr>
          <a:xfrm>
            <a:off x="3767669" y="4490147"/>
            <a:ext cx="3901443" cy="6215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8" t="68903" r="16314" b="13832"/>
          <a:stretch>
            <a:fillRect/>
          </a:stretch>
        </p:blipFill>
        <p:spPr>
          <a:xfrm>
            <a:off x="3767669" y="5183249"/>
            <a:ext cx="3901442" cy="75768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8277722" y="3874094"/>
            <a:ext cx="1667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COL1A1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327103" y="5183249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27103" y="4528985"/>
            <a:ext cx="111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Vimentin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663675" y="523118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3317218" y="500024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775080" y="227959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663675" y="4819020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3474449" y="400774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480239" y="385054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2663675" y="204261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811357" y="3661082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738639" y="447541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3317220" y="221599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3317220" y="244350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3317219" y="462768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3537943" y="347645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2836369" y="328419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822691" y="387409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3281821" y="540623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 flipH="1">
            <a:off x="7371886" y="3393051"/>
            <a:ext cx="7584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/>
          <p:nvPr/>
        </p:nvCxnSpPr>
        <p:spPr>
          <a:xfrm flipH="1">
            <a:off x="7312197" y="2437524"/>
            <a:ext cx="81818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 flipH="1">
            <a:off x="7470394" y="4043371"/>
            <a:ext cx="7584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307079" y="2279593"/>
            <a:ext cx="298737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4320416" y="3174383"/>
            <a:ext cx="3009645" cy="3704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320416" y="3925786"/>
            <a:ext cx="300964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257513" y="4531041"/>
            <a:ext cx="305519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200072" y="5212352"/>
            <a:ext cx="312998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245657" y="226420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接箭头连接符 70"/>
          <p:cNvCxnSpPr/>
          <p:nvPr/>
        </p:nvCxnSpPr>
        <p:spPr>
          <a:xfrm flipH="1">
            <a:off x="7440657" y="4713651"/>
            <a:ext cx="7584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/>
          <p:nvPr/>
        </p:nvCxnSpPr>
        <p:spPr>
          <a:xfrm flipH="1">
            <a:off x="7431879" y="5386725"/>
            <a:ext cx="7584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标题 1"/>
          <p:cNvSpPr txBox="1"/>
          <p:nvPr/>
        </p:nvSpPr>
        <p:spPr>
          <a:xfrm>
            <a:off x="363734" y="76731"/>
            <a:ext cx="1515307" cy="642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Figure 3 B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51337" y="3205510"/>
            <a:ext cx="83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57E64F5-F695-5566-A148-FEFA983CDE29}"/>
              </a:ext>
            </a:extLst>
          </p:cNvPr>
          <p:cNvCxnSpPr>
            <a:cxnSpLocks/>
          </p:cNvCxnSpPr>
          <p:nvPr/>
        </p:nvCxnSpPr>
        <p:spPr>
          <a:xfrm>
            <a:off x="4395428" y="2019303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F6AE29A-2989-8EB3-6BBD-AD110066A9D2}"/>
              </a:ext>
            </a:extLst>
          </p:cNvPr>
          <p:cNvCxnSpPr>
            <a:cxnSpLocks/>
          </p:cNvCxnSpPr>
          <p:nvPr/>
        </p:nvCxnSpPr>
        <p:spPr>
          <a:xfrm>
            <a:off x="5102774" y="2020355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BFE13C7-118D-C3FC-04EF-90603CB4E44B}"/>
              </a:ext>
            </a:extLst>
          </p:cNvPr>
          <p:cNvCxnSpPr>
            <a:cxnSpLocks/>
          </p:cNvCxnSpPr>
          <p:nvPr/>
        </p:nvCxnSpPr>
        <p:spPr>
          <a:xfrm>
            <a:off x="5872131" y="2020356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BD41942-F485-56D4-4D73-BCF109C1A9D6}"/>
              </a:ext>
            </a:extLst>
          </p:cNvPr>
          <p:cNvCxnSpPr>
            <a:cxnSpLocks/>
          </p:cNvCxnSpPr>
          <p:nvPr/>
        </p:nvCxnSpPr>
        <p:spPr>
          <a:xfrm>
            <a:off x="6592089" y="2015102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32BCF32-6671-709D-1211-AFC0E64C531C}"/>
              </a:ext>
            </a:extLst>
          </p:cNvPr>
          <p:cNvCxnSpPr>
            <a:cxnSpLocks/>
          </p:cNvCxnSpPr>
          <p:nvPr/>
        </p:nvCxnSpPr>
        <p:spPr>
          <a:xfrm>
            <a:off x="4422755" y="1069170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B92ABC9-EDB6-24BF-5CAD-88871C422296}"/>
              </a:ext>
            </a:extLst>
          </p:cNvPr>
          <p:cNvCxnSpPr>
            <a:cxnSpLocks/>
          </p:cNvCxnSpPr>
          <p:nvPr/>
        </p:nvCxnSpPr>
        <p:spPr>
          <a:xfrm>
            <a:off x="5886846" y="1070221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580BBB29-F9CB-2119-FCBB-0993AAC39005}"/>
              </a:ext>
            </a:extLst>
          </p:cNvPr>
          <p:cNvSpPr txBox="1"/>
          <p:nvPr/>
        </p:nvSpPr>
        <p:spPr>
          <a:xfrm>
            <a:off x="4881005" y="775666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1BFA4A4-4E5A-9A1C-A673-25B07C13E10C}"/>
              </a:ext>
            </a:extLst>
          </p:cNvPr>
          <p:cNvSpPr txBox="1"/>
          <p:nvPr/>
        </p:nvSpPr>
        <p:spPr>
          <a:xfrm>
            <a:off x="6357708" y="75149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276FA30-FD5E-6E52-5586-9CF07A8A5081}"/>
              </a:ext>
            </a:extLst>
          </p:cNvPr>
          <p:cNvSpPr txBox="1"/>
          <p:nvPr/>
        </p:nvSpPr>
        <p:spPr>
          <a:xfrm rot="18450421">
            <a:off x="4501620" y="166483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B70C7A5-F23D-F3BE-C90C-4C622659CF7A}"/>
              </a:ext>
            </a:extLst>
          </p:cNvPr>
          <p:cNvSpPr txBox="1"/>
          <p:nvPr/>
        </p:nvSpPr>
        <p:spPr>
          <a:xfrm rot="18834964">
            <a:off x="4946632" y="1363195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GARP-CKO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8F5015B-0B91-20BD-713B-A21F56A978B1}"/>
              </a:ext>
            </a:extLst>
          </p:cNvPr>
          <p:cNvSpPr txBox="1"/>
          <p:nvPr/>
        </p:nvSpPr>
        <p:spPr>
          <a:xfrm rot="18450421">
            <a:off x="6009855" y="167219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22620BE-9F5D-6848-A89E-72C74EC263A0}"/>
              </a:ext>
            </a:extLst>
          </p:cNvPr>
          <p:cNvSpPr txBox="1"/>
          <p:nvPr/>
        </p:nvSpPr>
        <p:spPr>
          <a:xfrm rot="18834964">
            <a:off x="6454867" y="1364246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GARP-CKO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0" t="46522" r="13996" b="37845"/>
          <a:stretch>
            <a:fillRect/>
          </a:stretch>
        </p:blipFill>
        <p:spPr>
          <a:xfrm>
            <a:off x="3929555" y="4412361"/>
            <a:ext cx="3943134" cy="95324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9" t="53107" r="17899" b="28239"/>
          <a:stretch>
            <a:fillRect/>
          </a:stretch>
        </p:blipFill>
        <p:spPr>
          <a:xfrm>
            <a:off x="3934531" y="2444913"/>
            <a:ext cx="3980937" cy="8735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4" t="45627" r="15908" b="35258"/>
          <a:stretch>
            <a:fillRect/>
          </a:stretch>
        </p:blipFill>
        <p:spPr>
          <a:xfrm>
            <a:off x="3934531" y="3459746"/>
            <a:ext cx="3951258" cy="902469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>
            <a:off x="3067720" y="2991273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754539" y="2805587"/>
            <a:ext cx="129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P-smad2/3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696585" y="418065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466086" y="472084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037730" y="3760563"/>
            <a:ext cx="120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Smad2/3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3159600" y="3955148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616093" y="315767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702854" y="370635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714008" y="395514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274427" y="2523726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91180" y="2733038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60kd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74427" y="2957408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50kd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7630026" y="288400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630026" y="265948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291180" y="3550133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08053" y="3789812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60kd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21374" y="4027976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50kd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19696" y="4513694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58516" y="2802346"/>
            <a:ext cx="3061018" cy="3957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4515480" y="3782264"/>
            <a:ext cx="3068899" cy="3983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4334184" y="4698360"/>
            <a:ext cx="3011522" cy="252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28" name="直接箭头连接符 27"/>
          <p:cNvCxnSpPr/>
          <p:nvPr/>
        </p:nvCxnSpPr>
        <p:spPr>
          <a:xfrm>
            <a:off x="3086478" y="4719262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8113449" y="4541766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40kd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466085" y="493941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8113449" y="4770133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35kd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5 C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246FEDF-9EEF-B4B2-90EB-8D6CF7F7017F}"/>
              </a:ext>
            </a:extLst>
          </p:cNvPr>
          <p:cNvCxnSpPr>
            <a:cxnSpLocks/>
          </p:cNvCxnSpPr>
          <p:nvPr/>
        </p:nvCxnSpPr>
        <p:spPr>
          <a:xfrm>
            <a:off x="4458490" y="2385063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BEF0E749-747F-72DB-DC1D-BD5A0F938D54}"/>
              </a:ext>
            </a:extLst>
          </p:cNvPr>
          <p:cNvCxnSpPr>
            <a:cxnSpLocks/>
          </p:cNvCxnSpPr>
          <p:nvPr/>
        </p:nvCxnSpPr>
        <p:spPr>
          <a:xfrm>
            <a:off x="5165836" y="2386115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80F7FE5-C815-AFE7-DE86-975A2C2CE3E7}"/>
              </a:ext>
            </a:extLst>
          </p:cNvPr>
          <p:cNvCxnSpPr>
            <a:cxnSpLocks/>
          </p:cNvCxnSpPr>
          <p:nvPr/>
        </p:nvCxnSpPr>
        <p:spPr>
          <a:xfrm>
            <a:off x="5935193" y="2386116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A03E37BC-D76B-2BAC-C46F-F50DD802F584}"/>
              </a:ext>
            </a:extLst>
          </p:cNvPr>
          <p:cNvCxnSpPr>
            <a:cxnSpLocks/>
          </p:cNvCxnSpPr>
          <p:nvPr/>
        </p:nvCxnSpPr>
        <p:spPr>
          <a:xfrm>
            <a:off x="6655151" y="2380862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C25AA48A-2243-A9B8-5987-CCEC5875EB10}"/>
              </a:ext>
            </a:extLst>
          </p:cNvPr>
          <p:cNvSpPr txBox="1"/>
          <p:nvPr/>
        </p:nvSpPr>
        <p:spPr>
          <a:xfrm rot="18450421">
            <a:off x="4520539" y="2011681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C335C74-1B39-D39B-623A-133FE65CD0A4}"/>
              </a:ext>
            </a:extLst>
          </p:cNvPr>
          <p:cNvSpPr txBox="1"/>
          <p:nvPr/>
        </p:nvSpPr>
        <p:spPr>
          <a:xfrm rot="18834964">
            <a:off x="5042495" y="176679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B37D08D-6117-F7BD-DBB9-CD25B6C21732}"/>
              </a:ext>
            </a:extLst>
          </p:cNvPr>
          <p:cNvSpPr txBox="1"/>
          <p:nvPr/>
        </p:nvSpPr>
        <p:spPr>
          <a:xfrm rot="18450421">
            <a:off x="6028774" y="201903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4CFC7DD-34EB-E28D-05BB-765A8F4F758E}"/>
              </a:ext>
            </a:extLst>
          </p:cNvPr>
          <p:cNvSpPr txBox="1"/>
          <p:nvPr/>
        </p:nvSpPr>
        <p:spPr>
          <a:xfrm rot="18834964">
            <a:off x="6550730" y="177414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394FCB30-095F-B3A2-D7AB-173BACA3D2C2}"/>
              </a:ext>
            </a:extLst>
          </p:cNvPr>
          <p:cNvCxnSpPr>
            <a:cxnSpLocks/>
          </p:cNvCxnSpPr>
          <p:nvPr/>
        </p:nvCxnSpPr>
        <p:spPr>
          <a:xfrm>
            <a:off x="4485817" y="1535828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53FE71B3-4105-F118-4046-7294BBB64434}"/>
              </a:ext>
            </a:extLst>
          </p:cNvPr>
          <p:cNvCxnSpPr>
            <a:cxnSpLocks/>
          </p:cNvCxnSpPr>
          <p:nvPr/>
        </p:nvCxnSpPr>
        <p:spPr>
          <a:xfrm>
            <a:off x="5949908" y="1536879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CC35700-529F-BA79-7FD4-6E6AE8DBB322}"/>
              </a:ext>
            </a:extLst>
          </p:cNvPr>
          <p:cNvSpPr txBox="1"/>
          <p:nvPr/>
        </p:nvSpPr>
        <p:spPr>
          <a:xfrm>
            <a:off x="4944067" y="124232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3FFE5DD-700E-3CF1-DF80-CDB19F513E52}"/>
              </a:ext>
            </a:extLst>
          </p:cNvPr>
          <p:cNvSpPr txBox="1"/>
          <p:nvPr/>
        </p:nvSpPr>
        <p:spPr>
          <a:xfrm>
            <a:off x="6420770" y="121815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1" t="46906" r="17463" b="30874"/>
          <a:stretch>
            <a:fillRect/>
          </a:stretch>
        </p:blipFill>
        <p:spPr>
          <a:xfrm>
            <a:off x="3183956" y="2073061"/>
            <a:ext cx="5538999" cy="12227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6" t="42816" r="12819" b="37397"/>
          <a:stretch>
            <a:fillRect/>
          </a:stretch>
        </p:blipFill>
        <p:spPr>
          <a:xfrm>
            <a:off x="3183956" y="3446111"/>
            <a:ext cx="5538998" cy="106579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2" t="57954" r="12328" b="23537"/>
          <a:stretch>
            <a:fillRect/>
          </a:stretch>
        </p:blipFill>
        <p:spPr>
          <a:xfrm>
            <a:off x="3183956" y="4580364"/>
            <a:ext cx="5538998" cy="1276757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>
            <a:off x="2608001" y="2544719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337785" y="2359149"/>
            <a:ext cx="129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P-smad2/3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090823" y="358698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961950" y="475910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928445" y="509766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093197" y="386777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090823" y="415827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9111431" y="1973329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11431" y="226890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12613" y="269941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77648" y="4618872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66271" y="4921909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65162" y="2311883"/>
            <a:ext cx="4427766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43860" y="3706744"/>
            <a:ext cx="405706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29495" y="4718242"/>
            <a:ext cx="434959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flipH="1">
            <a:off x="8278940" y="4850858"/>
            <a:ext cx="81818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399270" y="286653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8399271" y="218334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449760" y="246565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8773441" y="341285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3441" y="366000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788673" y="395868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429989" y="3660008"/>
            <a:ext cx="120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Smad2/3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2633698" y="3867775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9062589" y="4666192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5 F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880B887-434F-BEEA-8C2C-2188C2557BA6}"/>
              </a:ext>
            </a:extLst>
          </p:cNvPr>
          <p:cNvCxnSpPr>
            <a:cxnSpLocks/>
          </p:cNvCxnSpPr>
          <p:nvPr/>
        </p:nvCxnSpPr>
        <p:spPr>
          <a:xfrm>
            <a:off x="4017054" y="1931016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8143F983-16E4-FE56-205F-8B7B7547B6A2}"/>
              </a:ext>
            </a:extLst>
          </p:cNvPr>
          <p:cNvCxnSpPr>
            <a:cxnSpLocks/>
          </p:cNvCxnSpPr>
          <p:nvPr/>
        </p:nvCxnSpPr>
        <p:spPr>
          <a:xfrm>
            <a:off x="5134306" y="1932068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4BD3CEAC-CED1-CA92-C677-7EBA7ECB20A1}"/>
              </a:ext>
            </a:extLst>
          </p:cNvPr>
          <p:cNvCxnSpPr>
            <a:cxnSpLocks/>
          </p:cNvCxnSpPr>
          <p:nvPr/>
        </p:nvCxnSpPr>
        <p:spPr>
          <a:xfrm>
            <a:off x="6200052" y="1932069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99E1079C-42EA-EEA3-5CBE-C56A4D98D291}"/>
              </a:ext>
            </a:extLst>
          </p:cNvPr>
          <p:cNvCxnSpPr>
            <a:cxnSpLocks/>
          </p:cNvCxnSpPr>
          <p:nvPr/>
        </p:nvCxnSpPr>
        <p:spPr>
          <a:xfrm>
            <a:off x="7216404" y="1926815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AC62E837-D801-A8D1-11CA-75F549CB8D52}"/>
              </a:ext>
            </a:extLst>
          </p:cNvPr>
          <p:cNvSpPr txBox="1"/>
          <p:nvPr/>
        </p:nvSpPr>
        <p:spPr>
          <a:xfrm>
            <a:off x="4161084" y="153871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CC208B9-AFAC-CCB0-2D67-B42C4CFFA750}"/>
              </a:ext>
            </a:extLst>
          </p:cNvPr>
          <p:cNvSpPr txBox="1"/>
          <p:nvPr/>
        </p:nvSpPr>
        <p:spPr>
          <a:xfrm>
            <a:off x="5089385" y="1306674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</a:t>
            </a:r>
          </a:p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EF73328-4961-1614-6AFA-434AA45E2AE3}"/>
              </a:ext>
            </a:extLst>
          </p:cNvPr>
          <p:cNvSpPr txBox="1"/>
          <p:nvPr/>
        </p:nvSpPr>
        <p:spPr>
          <a:xfrm>
            <a:off x="6268404" y="159651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FA87476-B54E-FB0F-DA92-E034CA9436AB}"/>
              </a:ext>
            </a:extLst>
          </p:cNvPr>
          <p:cNvSpPr txBox="1"/>
          <p:nvPr/>
        </p:nvSpPr>
        <p:spPr>
          <a:xfrm>
            <a:off x="7174409" y="1301178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</a:t>
            </a:r>
          </a:p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25DA613E-F3D4-ABA4-3518-F85B10109532}"/>
              </a:ext>
            </a:extLst>
          </p:cNvPr>
          <p:cNvCxnSpPr>
            <a:cxnSpLocks/>
          </p:cNvCxnSpPr>
          <p:nvPr/>
        </p:nvCxnSpPr>
        <p:spPr>
          <a:xfrm>
            <a:off x="4195733" y="1308803"/>
            <a:ext cx="151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B0DDF80C-FA05-E6EB-AA07-3025553A4CED}"/>
              </a:ext>
            </a:extLst>
          </p:cNvPr>
          <p:cNvCxnSpPr>
            <a:cxnSpLocks/>
          </p:cNvCxnSpPr>
          <p:nvPr/>
        </p:nvCxnSpPr>
        <p:spPr>
          <a:xfrm>
            <a:off x="6441794" y="1303548"/>
            <a:ext cx="151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24782F48-5895-F149-33D7-2B0A29090B4D}"/>
              </a:ext>
            </a:extLst>
          </p:cNvPr>
          <p:cNvSpPr txBox="1"/>
          <p:nvPr/>
        </p:nvSpPr>
        <p:spPr>
          <a:xfrm>
            <a:off x="4534166" y="1015299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93B1982-D87F-FA93-5B71-7C33851A957C}"/>
              </a:ext>
            </a:extLst>
          </p:cNvPr>
          <p:cNvSpPr txBox="1"/>
          <p:nvPr/>
        </p:nvSpPr>
        <p:spPr>
          <a:xfrm>
            <a:off x="6729780" y="984819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TGF-β1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9D319EB-F01A-1349-5E2E-56A9AB8064BF}"/>
              </a:ext>
            </a:extLst>
          </p:cNvPr>
          <p:cNvGrpSpPr/>
          <p:nvPr/>
        </p:nvGrpSpPr>
        <p:grpSpPr>
          <a:xfrm>
            <a:off x="2260316" y="684914"/>
            <a:ext cx="7377897" cy="5574758"/>
            <a:chOff x="2260316" y="684914"/>
            <a:chExt cx="7377897" cy="557475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D29AC7B-3F18-D95F-78A0-76F93D8AA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37" t="13426" r="40518" b="39474"/>
            <a:stretch>
              <a:fillRect/>
            </a:stretch>
          </p:blipFill>
          <p:spPr>
            <a:xfrm>
              <a:off x="4310009" y="1173965"/>
              <a:ext cx="3030877" cy="5085707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D197C6E-A74C-E69C-9A77-B80922F88DBC}"/>
                </a:ext>
              </a:extLst>
            </p:cNvPr>
            <p:cNvSpPr txBox="1"/>
            <p:nvPr/>
          </p:nvSpPr>
          <p:spPr>
            <a:xfrm>
              <a:off x="8065154" y="5640027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AA50E3B2-2873-1280-5294-A7BC3F85FD88}"/>
                </a:ext>
              </a:extLst>
            </p:cNvPr>
            <p:cNvCxnSpPr>
              <a:cxnSpLocks/>
            </p:cNvCxnSpPr>
            <p:nvPr/>
          </p:nvCxnSpPr>
          <p:spPr>
            <a:xfrm>
              <a:off x="6831270" y="3193631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C3F641F-6149-9BB4-36E5-6F97847268DB}"/>
                </a:ext>
              </a:extLst>
            </p:cNvPr>
            <p:cNvSpPr txBox="1"/>
            <p:nvPr/>
          </p:nvSpPr>
          <p:spPr>
            <a:xfrm>
              <a:off x="8073716" y="5350638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E73C3D19-24DB-83D7-1607-C9405B13AC17}"/>
                </a:ext>
              </a:extLst>
            </p:cNvPr>
            <p:cNvCxnSpPr>
              <a:cxnSpLocks/>
            </p:cNvCxnSpPr>
            <p:nvPr/>
          </p:nvCxnSpPr>
          <p:spPr>
            <a:xfrm>
              <a:off x="6846682" y="2921367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10CD605-7701-7FE4-FC79-DB9B5F106B9F}"/>
                </a:ext>
              </a:extLst>
            </p:cNvPr>
            <p:cNvSpPr txBox="1"/>
            <p:nvPr/>
          </p:nvSpPr>
          <p:spPr>
            <a:xfrm>
              <a:off x="8104540" y="2443052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3F1B604-6D5C-F1C7-B381-0B0D32C41EF7}"/>
                </a:ext>
              </a:extLst>
            </p:cNvPr>
            <p:cNvCxnSpPr>
              <a:cxnSpLocks/>
            </p:cNvCxnSpPr>
            <p:nvPr/>
          </p:nvCxnSpPr>
          <p:spPr>
            <a:xfrm>
              <a:off x="6809010" y="2118270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E7AE014-CF67-E83F-20F9-2588FB55F230}"/>
                </a:ext>
              </a:extLst>
            </p:cNvPr>
            <p:cNvSpPr txBox="1"/>
            <p:nvPr/>
          </p:nvSpPr>
          <p:spPr>
            <a:xfrm>
              <a:off x="8046319" y="2153664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8710DD27-4165-F85F-DFE7-2E3BA1527968}"/>
                </a:ext>
              </a:extLst>
            </p:cNvPr>
            <p:cNvCxnSpPr>
              <a:cxnSpLocks/>
            </p:cNvCxnSpPr>
            <p:nvPr/>
          </p:nvCxnSpPr>
          <p:spPr>
            <a:xfrm>
              <a:off x="6812435" y="1957308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23722DA3-E76C-E853-4663-18549230415B}"/>
                </a:ext>
              </a:extLst>
            </p:cNvPr>
            <p:cNvCxnSpPr>
              <a:cxnSpLocks/>
            </p:cNvCxnSpPr>
            <p:nvPr/>
          </p:nvCxnSpPr>
          <p:spPr>
            <a:xfrm>
              <a:off x="6822709" y="1808333"/>
              <a:ext cx="187436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F9ED51C-AF47-1804-3ADE-BEC081976ADD}"/>
                </a:ext>
              </a:extLst>
            </p:cNvPr>
            <p:cNvCxnSpPr>
              <a:cxnSpLocks/>
            </p:cNvCxnSpPr>
            <p:nvPr/>
          </p:nvCxnSpPr>
          <p:spPr>
            <a:xfrm>
              <a:off x="6838120" y="1664494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DC56B43-CAA0-9098-60CD-178F31A149AA}"/>
                </a:ext>
              </a:extLst>
            </p:cNvPr>
            <p:cNvCxnSpPr>
              <a:cxnSpLocks/>
            </p:cNvCxnSpPr>
            <p:nvPr/>
          </p:nvCxnSpPr>
          <p:spPr>
            <a:xfrm>
              <a:off x="6838120" y="2324695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5A517B65-25C0-4D02-1BBB-0AA745F14629}"/>
                </a:ext>
              </a:extLst>
            </p:cNvPr>
            <p:cNvCxnSpPr>
              <a:cxnSpLocks/>
            </p:cNvCxnSpPr>
            <p:nvPr/>
          </p:nvCxnSpPr>
          <p:spPr>
            <a:xfrm>
              <a:off x="6838119" y="2648330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7354279-5F5F-9965-C9F0-CADAB71A61EB}"/>
                </a:ext>
              </a:extLst>
            </p:cNvPr>
            <p:cNvSpPr txBox="1"/>
            <p:nvPr/>
          </p:nvSpPr>
          <p:spPr>
            <a:xfrm>
              <a:off x="8054881" y="1961880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55kd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65F4D35-9899-428F-A250-E65B1281571F}"/>
                </a:ext>
              </a:extLst>
            </p:cNvPr>
            <p:cNvSpPr txBox="1"/>
            <p:nvPr/>
          </p:nvSpPr>
          <p:spPr>
            <a:xfrm>
              <a:off x="8042894" y="1759821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967CEF3-F671-B5DC-D656-B84ED4E5B28D}"/>
                </a:ext>
              </a:extLst>
            </p:cNvPr>
            <p:cNvSpPr txBox="1"/>
            <p:nvPr/>
          </p:nvSpPr>
          <p:spPr>
            <a:xfrm>
              <a:off x="8714139" y="1583448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9F3CB97-AF32-AFAA-BE53-16EC48E51C07}"/>
                </a:ext>
              </a:extLst>
            </p:cNvPr>
            <p:cNvSpPr txBox="1"/>
            <p:nvPr/>
          </p:nvSpPr>
          <p:spPr>
            <a:xfrm>
              <a:off x="8080566" y="1437897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599BD33-3F96-BDA6-08AD-1D7F46A6B8BE}"/>
                </a:ext>
              </a:extLst>
            </p:cNvPr>
            <p:cNvSpPr txBox="1"/>
            <p:nvPr/>
          </p:nvSpPr>
          <p:spPr>
            <a:xfrm>
              <a:off x="3167807" y="1431047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B8DFBC49-A9C8-89FA-89DB-1CC492F7AF4E}"/>
                </a:ext>
              </a:extLst>
            </p:cNvPr>
            <p:cNvCxnSpPr>
              <a:cxnSpLocks/>
            </p:cNvCxnSpPr>
            <p:nvPr/>
          </p:nvCxnSpPr>
          <p:spPr>
            <a:xfrm>
              <a:off x="3868220" y="1621685"/>
              <a:ext cx="95378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6D49010-8FA6-19A7-8312-F21A47EDAFC8}"/>
                </a:ext>
              </a:extLst>
            </p:cNvPr>
            <p:cNvSpPr txBox="1"/>
            <p:nvPr/>
          </p:nvSpPr>
          <p:spPr>
            <a:xfrm>
              <a:off x="8092553" y="2713605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2FF9A3A-F280-0FD3-CF6B-23773C5091E3}"/>
                </a:ext>
              </a:extLst>
            </p:cNvPr>
            <p:cNvSpPr txBox="1"/>
            <p:nvPr/>
          </p:nvSpPr>
          <p:spPr>
            <a:xfrm>
              <a:off x="8085703" y="2994431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F65C6BDB-BE6B-76EC-ED1E-ADEE9E60691F}"/>
                </a:ext>
              </a:extLst>
            </p:cNvPr>
            <p:cNvCxnSpPr>
              <a:cxnSpLocks/>
            </p:cNvCxnSpPr>
            <p:nvPr/>
          </p:nvCxnSpPr>
          <p:spPr>
            <a:xfrm>
              <a:off x="6779900" y="5515591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99A1A58F-5C48-4575-2248-B4011CBE5CBA}"/>
                </a:ext>
              </a:extLst>
            </p:cNvPr>
            <p:cNvCxnSpPr>
              <a:cxnSpLocks/>
            </p:cNvCxnSpPr>
            <p:nvPr/>
          </p:nvCxnSpPr>
          <p:spPr>
            <a:xfrm>
              <a:off x="6779899" y="5839226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66F51DD6-3EB0-4CF4-7858-F303113B49DE}"/>
                </a:ext>
              </a:extLst>
            </p:cNvPr>
            <p:cNvCxnSpPr>
              <a:cxnSpLocks/>
            </p:cNvCxnSpPr>
            <p:nvPr/>
          </p:nvCxnSpPr>
          <p:spPr>
            <a:xfrm>
              <a:off x="6809010" y="3710766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EE25246-C03D-F848-9CF4-20D5A4750130}"/>
                </a:ext>
              </a:extLst>
            </p:cNvPr>
            <p:cNvSpPr txBox="1"/>
            <p:nvPr/>
          </p:nvSpPr>
          <p:spPr>
            <a:xfrm>
              <a:off x="8083991" y="3537251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FC973474-6853-267F-3C9F-20BCF500FBBB}"/>
                </a:ext>
              </a:extLst>
            </p:cNvPr>
            <p:cNvCxnSpPr>
              <a:cxnSpLocks/>
            </p:cNvCxnSpPr>
            <p:nvPr/>
          </p:nvCxnSpPr>
          <p:spPr>
            <a:xfrm>
              <a:off x="6838120" y="4289541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171E54A4-3D61-0EF1-6A56-02273FBC5346}"/>
                </a:ext>
              </a:extLst>
            </p:cNvPr>
            <p:cNvSpPr txBox="1"/>
            <p:nvPr/>
          </p:nvSpPr>
          <p:spPr>
            <a:xfrm>
              <a:off x="8149060" y="4100616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79531431-8723-5F89-5F59-C59A5E48EDD3}"/>
                </a:ext>
              </a:extLst>
            </p:cNvPr>
            <p:cNvSpPr txBox="1"/>
            <p:nvPr/>
          </p:nvSpPr>
          <p:spPr>
            <a:xfrm>
              <a:off x="4839362" y="1934706"/>
              <a:ext cx="1798288" cy="38054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E669B65-EC68-880F-454C-CB1CC6A8AE7B}"/>
                </a:ext>
              </a:extLst>
            </p:cNvPr>
            <p:cNvSpPr txBox="1"/>
            <p:nvPr/>
          </p:nvSpPr>
          <p:spPr>
            <a:xfrm>
              <a:off x="2527443" y="1983585"/>
              <a:ext cx="1488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Pro-TGF-β1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6E27FCF3-BDB4-FAA4-752D-704152A0CF73}"/>
                </a:ext>
              </a:extLst>
            </p:cNvPr>
            <p:cNvCxnSpPr>
              <a:cxnSpLocks/>
            </p:cNvCxnSpPr>
            <p:nvPr/>
          </p:nvCxnSpPr>
          <p:spPr>
            <a:xfrm>
              <a:off x="3816849" y="2165550"/>
              <a:ext cx="101224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5DC2CE1-1AAD-8ECD-DFE2-1EA7B80084DA}"/>
                </a:ext>
              </a:extLst>
            </p:cNvPr>
            <p:cNvSpPr txBox="1"/>
            <p:nvPr/>
          </p:nvSpPr>
          <p:spPr>
            <a:xfrm>
              <a:off x="4817102" y="5518675"/>
              <a:ext cx="1798288" cy="38054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77935117-DB35-5B63-56E1-806E296F077F}"/>
                </a:ext>
              </a:extLst>
            </p:cNvPr>
            <p:cNvSpPr txBox="1"/>
            <p:nvPr/>
          </p:nvSpPr>
          <p:spPr>
            <a:xfrm>
              <a:off x="4868473" y="3905632"/>
              <a:ext cx="1798288" cy="38054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014B1770-BBE4-CFCB-7900-1210814482FD}"/>
                </a:ext>
              </a:extLst>
            </p:cNvPr>
            <p:cNvCxnSpPr>
              <a:cxnSpLocks/>
            </p:cNvCxnSpPr>
            <p:nvPr/>
          </p:nvCxnSpPr>
          <p:spPr>
            <a:xfrm>
              <a:off x="3845959" y="4126202"/>
              <a:ext cx="101224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7558BA8-94E2-F53E-B195-676E3006B0C2}"/>
                </a:ext>
              </a:extLst>
            </p:cNvPr>
            <p:cNvSpPr txBox="1"/>
            <p:nvPr/>
          </p:nvSpPr>
          <p:spPr>
            <a:xfrm>
              <a:off x="2260316" y="3964785"/>
              <a:ext cx="18358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Mature-TGF-β1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C4BE2B43-DD67-A0E1-65A7-F02F0928E037}"/>
                </a:ext>
              </a:extLst>
            </p:cNvPr>
            <p:cNvSpPr txBox="1"/>
            <p:nvPr/>
          </p:nvSpPr>
          <p:spPr>
            <a:xfrm>
              <a:off x="2881901" y="5562417"/>
              <a:ext cx="1075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GAPDH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CAEF543F-F1D3-27E9-50B0-C58B3BA2F07F}"/>
                </a:ext>
              </a:extLst>
            </p:cNvPr>
            <p:cNvCxnSpPr>
              <a:cxnSpLocks/>
            </p:cNvCxnSpPr>
            <p:nvPr/>
          </p:nvCxnSpPr>
          <p:spPr>
            <a:xfrm>
              <a:off x="3787738" y="5706709"/>
              <a:ext cx="101224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C1D7682-C64A-F8FD-F8BF-1087348B17EA}"/>
                </a:ext>
              </a:extLst>
            </p:cNvPr>
            <p:cNvSpPr txBox="1"/>
            <p:nvPr/>
          </p:nvSpPr>
          <p:spPr>
            <a:xfrm>
              <a:off x="3966531" y="684914"/>
              <a:ext cx="9316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GARP</a:t>
              </a:r>
            </a:p>
            <a:p>
              <a:pPr algn="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TGF-β1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0D42E693-A447-E91A-2F04-365D9E5CCDCD}"/>
                </a:ext>
              </a:extLst>
            </p:cNvPr>
            <p:cNvSpPr txBox="1"/>
            <p:nvPr/>
          </p:nvSpPr>
          <p:spPr>
            <a:xfrm>
              <a:off x="5057503" y="691220"/>
              <a:ext cx="1579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    +      -      +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2889401-8315-81B8-BD1B-56622584F48E}"/>
                </a:ext>
              </a:extLst>
            </p:cNvPr>
            <p:cNvSpPr txBox="1"/>
            <p:nvPr/>
          </p:nvSpPr>
          <p:spPr>
            <a:xfrm>
              <a:off x="5064863" y="994969"/>
              <a:ext cx="1579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    -      +      +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D3AA6321-6A04-9733-2137-9BF93536221C}"/>
              </a:ext>
            </a:extLst>
          </p:cNvPr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5 I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24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1" t="71338" r="17379" b="9483"/>
          <a:stretch>
            <a:fillRect/>
          </a:stretch>
        </p:blipFill>
        <p:spPr>
          <a:xfrm>
            <a:off x="3596778" y="2260705"/>
            <a:ext cx="4429038" cy="72828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6" t="65544" r="17079" b="9804"/>
          <a:stretch>
            <a:fillRect/>
          </a:stretch>
        </p:blipFill>
        <p:spPr>
          <a:xfrm>
            <a:off x="3596779" y="3084071"/>
            <a:ext cx="4429037" cy="9305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8" t="55180" r="20516" b="22130"/>
          <a:stretch>
            <a:fillRect/>
          </a:stretch>
        </p:blipFill>
        <p:spPr>
          <a:xfrm>
            <a:off x="3596778" y="4067222"/>
            <a:ext cx="4429037" cy="9305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30260" y="2507596"/>
            <a:ext cx="3132966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06064" y="3382251"/>
            <a:ext cx="3213054" cy="3763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81192" y="4227445"/>
            <a:ext cx="3213054" cy="3763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3117925" y="2655678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763963" y="2473454"/>
            <a:ext cx="153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P-smad2/3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7459373" y="3570436"/>
            <a:ext cx="81818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277557" y="3364697"/>
            <a:ext cx="120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Smad2/3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7681744" y="4461170"/>
            <a:ext cx="9594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610338" y="4276504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812159" y="284278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273095" y="330990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828913" y="247345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522851" y="450014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531514" y="437993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240197" y="354809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232679" y="381879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828912" y="262484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662850" y="311697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664771" y="336647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664771" y="3641406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474354" y="227281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476275" y="2450162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474354" y="2659892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867089" y="4196670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876045" y="433155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5 K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36D5A65A-EF92-5093-951C-D3F54881B65D}"/>
              </a:ext>
            </a:extLst>
          </p:cNvPr>
          <p:cNvCxnSpPr>
            <a:cxnSpLocks/>
          </p:cNvCxnSpPr>
          <p:nvPr/>
        </p:nvCxnSpPr>
        <p:spPr>
          <a:xfrm>
            <a:off x="4483715" y="2195877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3964045-11AC-A5A0-43A7-169E95A376B5}"/>
              </a:ext>
            </a:extLst>
          </p:cNvPr>
          <p:cNvCxnSpPr>
            <a:cxnSpLocks/>
          </p:cNvCxnSpPr>
          <p:nvPr/>
        </p:nvCxnSpPr>
        <p:spPr>
          <a:xfrm>
            <a:off x="5310878" y="2196929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EE62E1AF-3050-5344-8743-BF046AB94499}"/>
              </a:ext>
            </a:extLst>
          </p:cNvPr>
          <p:cNvCxnSpPr>
            <a:cxnSpLocks/>
          </p:cNvCxnSpPr>
          <p:nvPr/>
        </p:nvCxnSpPr>
        <p:spPr>
          <a:xfrm>
            <a:off x="6061316" y="2196930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46BD91D0-39D4-7CC4-F5C6-CBC33502777B}"/>
              </a:ext>
            </a:extLst>
          </p:cNvPr>
          <p:cNvCxnSpPr>
            <a:cxnSpLocks/>
          </p:cNvCxnSpPr>
          <p:nvPr/>
        </p:nvCxnSpPr>
        <p:spPr>
          <a:xfrm>
            <a:off x="6806501" y="2191676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8A5B253C-D66B-24D8-045A-DC96B1A57FC2}"/>
              </a:ext>
            </a:extLst>
          </p:cNvPr>
          <p:cNvCxnSpPr>
            <a:cxnSpLocks/>
          </p:cNvCxnSpPr>
          <p:nvPr/>
        </p:nvCxnSpPr>
        <p:spPr>
          <a:xfrm>
            <a:off x="4511042" y="1245744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81621B7F-37CD-CE37-3B16-36EAA94B422D}"/>
              </a:ext>
            </a:extLst>
          </p:cNvPr>
          <p:cNvCxnSpPr>
            <a:cxnSpLocks/>
          </p:cNvCxnSpPr>
          <p:nvPr/>
        </p:nvCxnSpPr>
        <p:spPr>
          <a:xfrm>
            <a:off x="5975133" y="1246795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9C2A6EAA-C355-FD54-D1A3-D1F15DEFF26E}"/>
              </a:ext>
            </a:extLst>
          </p:cNvPr>
          <p:cNvSpPr txBox="1"/>
          <p:nvPr/>
        </p:nvSpPr>
        <p:spPr>
          <a:xfrm>
            <a:off x="4969292" y="95224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B6F9908-AE79-44C6-1C07-42932FFC410D}"/>
              </a:ext>
            </a:extLst>
          </p:cNvPr>
          <p:cNvSpPr txBox="1"/>
          <p:nvPr/>
        </p:nvSpPr>
        <p:spPr>
          <a:xfrm>
            <a:off x="6445995" y="928066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TGF-β1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1BAFA91E-FC8A-2B56-715E-55C1B6F50462}"/>
              </a:ext>
            </a:extLst>
          </p:cNvPr>
          <p:cNvSpPr txBox="1"/>
          <p:nvPr/>
        </p:nvSpPr>
        <p:spPr>
          <a:xfrm rot="18994687">
            <a:off x="4519997" y="1601776"/>
            <a:ext cx="110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LV-vector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6357D96E-2CA3-24AB-4F47-EF0AB8ABCC77}"/>
              </a:ext>
            </a:extLst>
          </p:cNvPr>
          <p:cNvSpPr txBox="1"/>
          <p:nvPr/>
        </p:nvSpPr>
        <p:spPr>
          <a:xfrm rot="18994687">
            <a:off x="5271170" y="1628052"/>
            <a:ext cx="1142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6E6B6564-4AD5-8CBC-6B32-2DDD6C815ACC}"/>
              </a:ext>
            </a:extLst>
          </p:cNvPr>
          <p:cNvSpPr txBox="1"/>
          <p:nvPr/>
        </p:nvSpPr>
        <p:spPr>
          <a:xfrm rot="18994687">
            <a:off x="6028231" y="1602827"/>
            <a:ext cx="110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LV-vector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5B33BE43-AC43-7A2D-3785-FDE8548C831B}"/>
              </a:ext>
            </a:extLst>
          </p:cNvPr>
          <p:cNvSpPr txBox="1"/>
          <p:nvPr/>
        </p:nvSpPr>
        <p:spPr>
          <a:xfrm rot="18994687">
            <a:off x="6722648" y="1616493"/>
            <a:ext cx="1142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0" t="63868" r="17732" b="21652"/>
          <a:stretch>
            <a:fillRect/>
          </a:stretch>
        </p:blipFill>
        <p:spPr>
          <a:xfrm>
            <a:off x="2696417" y="1561382"/>
            <a:ext cx="5494493" cy="6473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7" t="57774" r="17118" b="23262"/>
          <a:stretch>
            <a:fillRect/>
          </a:stretch>
        </p:blipFill>
        <p:spPr>
          <a:xfrm>
            <a:off x="2696417" y="2241113"/>
            <a:ext cx="5494493" cy="78290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4" t="53267" r="8574" b="33981"/>
          <a:stretch>
            <a:fillRect/>
          </a:stretch>
        </p:blipFill>
        <p:spPr>
          <a:xfrm>
            <a:off x="2696417" y="3062456"/>
            <a:ext cx="5494493" cy="62907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5" t="44811" r="12942" b="37920"/>
          <a:stretch>
            <a:fillRect/>
          </a:stretch>
        </p:blipFill>
        <p:spPr>
          <a:xfrm>
            <a:off x="2696417" y="4617662"/>
            <a:ext cx="5538999" cy="1203288"/>
          </a:xfrm>
          <a:prstGeom prst="rect">
            <a:avLst/>
          </a:prstGeom>
        </p:spPr>
      </p:pic>
      <p:cxnSp>
        <p:nvCxnSpPr>
          <p:cNvPr id="21" name="直接箭头连接符 20"/>
          <p:cNvCxnSpPr/>
          <p:nvPr/>
        </p:nvCxnSpPr>
        <p:spPr>
          <a:xfrm flipH="1">
            <a:off x="7705389" y="1913641"/>
            <a:ext cx="123539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1770496" y="2726169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9045971" y="1722332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H="1" flipV="1">
            <a:off x="7764724" y="3454858"/>
            <a:ext cx="973289" cy="155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8732906" y="3257546"/>
            <a:ext cx="1667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COL1A1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831749" y="4799743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640816" y="1782550"/>
            <a:ext cx="389463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489561" y="2605308"/>
            <a:ext cx="4045894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803841" y="3179166"/>
            <a:ext cx="3731614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489560" y="4804292"/>
            <a:ext cx="4338124" cy="3684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接箭头连接符 47"/>
          <p:cNvCxnSpPr/>
          <p:nvPr/>
        </p:nvCxnSpPr>
        <p:spPr>
          <a:xfrm flipH="1">
            <a:off x="8001043" y="4988523"/>
            <a:ext cx="81818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270076" y="212403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842198" y="317916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7253028" y="229587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7867228" y="279401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7876811" y="288281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8504938" y="255004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487625" y="2762150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2452252" y="181982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1798197" y="180327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947436" y="4162940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2857732" y="330109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2842197" y="351892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2017243" y="3638992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7" name="直接连接符 76"/>
          <p:cNvCxnSpPr/>
          <p:nvPr/>
        </p:nvCxnSpPr>
        <p:spPr>
          <a:xfrm>
            <a:off x="2452252" y="197313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1996535" y="312374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693005" y="160037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2005192" y="2906499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2013916" y="331447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2006188" y="3894859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8765505" y="3774391"/>
            <a:ext cx="111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Vimentin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5 M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6306" y="2510971"/>
            <a:ext cx="69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5E2F36F-69F9-FE4C-6855-C4A41EC5AB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9" t="58036" r="15890" b="28873"/>
          <a:stretch>
            <a:fillRect/>
          </a:stretch>
        </p:blipFill>
        <p:spPr>
          <a:xfrm>
            <a:off x="2696417" y="3726780"/>
            <a:ext cx="5494493" cy="822044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1C7369F-D281-615A-2DF5-668ED1265D35}"/>
              </a:ext>
            </a:extLst>
          </p:cNvPr>
          <p:cNvCxnSpPr/>
          <p:nvPr/>
        </p:nvCxnSpPr>
        <p:spPr>
          <a:xfrm>
            <a:off x="2681798" y="407256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811F4FA-F23A-AD12-F2C0-1CE09B78EB43}"/>
              </a:ext>
            </a:extLst>
          </p:cNvPr>
          <p:cNvCxnSpPr/>
          <p:nvPr/>
        </p:nvCxnSpPr>
        <p:spPr>
          <a:xfrm>
            <a:off x="2681798" y="383025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B7275AC-0031-448C-566F-D84443248659}"/>
              </a:ext>
            </a:extLst>
          </p:cNvPr>
          <p:cNvCxnSpPr/>
          <p:nvPr/>
        </p:nvCxnSpPr>
        <p:spPr>
          <a:xfrm>
            <a:off x="2640200" y="429788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FA4F8900-5B7C-3DB6-A936-EBCAD40ED8EA}"/>
              </a:ext>
            </a:extLst>
          </p:cNvPr>
          <p:cNvCxnSpPr/>
          <p:nvPr/>
        </p:nvCxnSpPr>
        <p:spPr>
          <a:xfrm flipH="1">
            <a:off x="7766210" y="3959049"/>
            <a:ext cx="9666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D5C581A4-0DEE-A220-C046-B3FA8994C045}"/>
              </a:ext>
            </a:extLst>
          </p:cNvPr>
          <p:cNvSpPr txBox="1"/>
          <p:nvPr/>
        </p:nvSpPr>
        <p:spPr>
          <a:xfrm>
            <a:off x="3579241" y="3816699"/>
            <a:ext cx="4117162" cy="3683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108B033C-BEB0-C0DB-15F7-60D12DD21AD0}"/>
              </a:ext>
            </a:extLst>
          </p:cNvPr>
          <p:cNvCxnSpPr>
            <a:cxnSpLocks/>
          </p:cNvCxnSpPr>
          <p:nvPr/>
        </p:nvCxnSpPr>
        <p:spPr>
          <a:xfrm>
            <a:off x="3733275" y="1470663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24E46A1-88D4-AF77-276E-FFDC2071D650}"/>
              </a:ext>
            </a:extLst>
          </p:cNvPr>
          <p:cNvCxnSpPr>
            <a:cxnSpLocks/>
          </p:cNvCxnSpPr>
          <p:nvPr/>
        </p:nvCxnSpPr>
        <p:spPr>
          <a:xfrm>
            <a:off x="4667649" y="1471715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1D4EAF72-CA14-ADE1-372C-515CC450A43A}"/>
              </a:ext>
            </a:extLst>
          </p:cNvPr>
          <p:cNvCxnSpPr>
            <a:cxnSpLocks/>
          </p:cNvCxnSpPr>
          <p:nvPr/>
        </p:nvCxnSpPr>
        <p:spPr>
          <a:xfrm>
            <a:off x="5651412" y="1471716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3F7199F-87EF-37DF-1900-F42AD38D821C}"/>
              </a:ext>
            </a:extLst>
          </p:cNvPr>
          <p:cNvCxnSpPr>
            <a:cxnSpLocks/>
          </p:cNvCxnSpPr>
          <p:nvPr/>
        </p:nvCxnSpPr>
        <p:spPr>
          <a:xfrm>
            <a:off x="6718215" y="1466462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E3D36827-C5E7-918F-37CD-EA64E6B0CD7B}"/>
              </a:ext>
            </a:extLst>
          </p:cNvPr>
          <p:cNvSpPr txBox="1"/>
          <p:nvPr/>
        </p:nvSpPr>
        <p:spPr>
          <a:xfrm>
            <a:off x="3877305" y="1078361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9BE3F25-C031-5269-0FE6-6CFAF4F87E3D}"/>
              </a:ext>
            </a:extLst>
          </p:cNvPr>
          <p:cNvSpPr txBox="1"/>
          <p:nvPr/>
        </p:nvSpPr>
        <p:spPr>
          <a:xfrm>
            <a:off x="4395426" y="1079651"/>
            <a:ext cx="1406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1E20945-363B-E1F5-F3E4-AAD8B232DDC7}"/>
              </a:ext>
            </a:extLst>
          </p:cNvPr>
          <p:cNvSpPr txBox="1"/>
          <p:nvPr/>
        </p:nvSpPr>
        <p:spPr>
          <a:xfrm>
            <a:off x="5719764" y="113616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069BAF0-84C4-FC7D-F6E4-468526EF1DC1}"/>
              </a:ext>
            </a:extLst>
          </p:cNvPr>
          <p:cNvSpPr txBox="1"/>
          <p:nvPr/>
        </p:nvSpPr>
        <p:spPr>
          <a:xfrm>
            <a:off x="6496895" y="1118298"/>
            <a:ext cx="1210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09F2DD0-F5CD-E29E-CA84-28C755B7E45D}"/>
              </a:ext>
            </a:extLst>
          </p:cNvPr>
          <p:cNvCxnSpPr>
            <a:cxnSpLocks/>
          </p:cNvCxnSpPr>
          <p:nvPr/>
        </p:nvCxnSpPr>
        <p:spPr>
          <a:xfrm>
            <a:off x="3836282" y="1107004"/>
            <a:ext cx="151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22264350-AD76-DA0D-1C58-1977E3616DAF}"/>
              </a:ext>
            </a:extLst>
          </p:cNvPr>
          <p:cNvCxnSpPr>
            <a:cxnSpLocks/>
          </p:cNvCxnSpPr>
          <p:nvPr/>
        </p:nvCxnSpPr>
        <p:spPr>
          <a:xfrm>
            <a:off x="5792256" y="1101749"/>
            <a:ext cx="151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E3E7DD87-9646-DCF3-CF54-4A511623F785}"/>
              </a:ext>
            </a:extLst>
          </p:cNvPr>
          <p:cNvSpPr txBox="1"/>
          <p:nvPr/>
        </p:nvSpPr>
        <p:spPr>
          <a:xfrm>
            <a:off x="4174715" y="81350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2C63BD6-9484-B91D-A72E-971DD2526808}"/>
              </a:ext>
            </a:extLst>
          </p:cNvPr>
          <p:cNvSpPr txBox="1"/>
          <p:nvPr/>
        </p:nvSpPr>
        <p:spPr>
          <a:xfrm>
            <a:off x="6080242" y="783020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TGF-β1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7" t="49287" r="19308" b="35709"/>
          <a:stretch>
            <a:fillRect/>
          </a:stretch>
        </p:blipFill>
        <p:spPr>
          <a:xfrm>
            <a:off x="3691122" y="3495683"/>
            <a:ext cx="4429039" cy="7797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0" t="52273" r="16428" b="33048"/>
          <a:stretch>
            <a:fillRect/>
          </a:stretch>
        </p:blipFill>
        <p:spPr>
          <a:xfrm>
            <a:off x="3691123" y="1831370"/>
            <a:ext cx="4429039" cy="72828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9" t="61178" r="16707" b="22690"/>
          <a:stretch>
            <a:fillRect/>
          </a:stretch>
        </p:blipFill>
        <p:spPr>
          <a:xfrm>
            <a:off x="3691123" y="2665444"/>
            <a:ext cx="4429039" cy="7282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6" t="73907" r="20611" b="12871"/>
          <a:stretch>
            <a:fillRect/>
          </a:stretch>
        </p:blipFill>
        <p:spPr>
          <a:xfrm>
            <a:off x="3691122" y="4351742"/>
            <a:ext cx="4429039" cy="728283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206645" y="2088385"/>
            <a:ext cx="3206816" cy="3071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083916" y="3000139"/>
            <a:ext cx="3206816" cy="3071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4083916" y="3822010"/>
            <a:ext cx="3279644" cy="38870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4083915" y="4442646"/>
            <a:ext cx="3410465" cy="3342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34" name="直接箭头连接符 33"/>
          <p:cNvCxnSpPr/>
          <p:nvPr/>
        </p:nvCxnSpPr>
        <p:spPr>
          <a:xfrm>
            <a:off x="2989157" y="2252192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2862303" y="3153732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2140919" y="208838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GARP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>
            <a:off x="2862302" y="4016363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1985163" y="3814565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 SMA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>
            <a:off x="2862301" y="4609757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1858307" y="4407537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7599576" y="318135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608465" y="330732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8288196" y="3002831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245kd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288196" y="3202222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180kd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7625511" y="225219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8316957" y="2072796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7608463" y="445493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7625511" y="462594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8271148" y="4240856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40kd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288196" y="4456664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35kd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7608464" y="371575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7608464" y="395636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8305175" y="3545759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60kd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322223" y="3763589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50kd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7608463" y="418389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7" name="文本框 66"/>
          <p:cNvSpPr txBox="1"/>
          <p:nvPr/>
        </p:nvSpPr>
        <p:spPr>
          <a:xfrm>
            <a:off x="8337544" y="4000585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7608463" y="242403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/>
        </p:nvSpPr>
        <p:spPr>
          <a:xfrm>
            <a:off x="8316957" y="2274443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60kd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51313" y="2960119"/>
            <a:ext cx="610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5 O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9E169C0-1F79-FCE6-4078-84CCFAD0BDD9}"/>
              </a:ext>
            </a:extLst>
          </p:cNvPr>
          <p:cNvCxnSpPr>
            <a:cxnSpLocks/>
          </p:cNvCxnSpPr>
          <p:nvPr/>
        </p:nvCxnSpPr>
        <p:spPr>
          <a:xfrm>
            <a:off x="4262998" y="1722912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67531B82-B7DA-0B0D-65C7-2FE55AC74205}"/>
              </a:ext>
            </a:extLst>
          </p:cNvPr>
          <p:cNvCxnSpPr>
            <a:cxnSpLocks/>
          </p:cNvCxnSpPr>
          <p:nvPr/>
        </p:nvCxnSpPr>
        <p:spPr>
          <a:xfrm>
            <a:off x="5090161" y="1723964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D12A5D9-3CFE-1656-1F0F-6478F81A9433}"/>
              </a:ext>
            </a:extLst>
          </p:cNvPr>
          <p:cNvCxnSpPr>
            <a:cxnSpLocks/>
          </p:cNvCxnSpPr>
          <p:nvPr/>
        </p:nvCxnSpPr>
        <p:spPr>
          <a:xfrm>
            <a:off x="5840599" y="1723965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9231FF3-57A7-D5E8-F10F-1683CEB4FA5C}"/>
              </a:ext>
            </a:extLst>
          </p:cNvPr>
          <p:cNvCxnSpPr>
            <a:cxnSpLocks/>
          </p:cNvCxnSpPr>
          <p:nvPr/>
        </p:nvCxnSpPr>
        <p:spPr>
          <a:xfrm>
            <a:off x="6655150" y="1718711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0BAF610-4997-B0EC-AC2A-CFA66982203A}"/>
              </a:ext>
            </a:extLst>
          </p:cNvPr>
          <p:cNvCxnSpPr>
            <a:cxnSpLocks/>
          </p:cNvCxnSpPr>
          <p:nvPr/>
        </p:nvCxnSpPr>
        <p:spPr>
          <a:xfrm>
            <a:off x="4290325" y="772779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ACDC0EC6-8559-5B43-B8FE-D88FBBC77E0F}"/>
              </a:ext>
            </a:extLst>
          </p:cNvPr>
          <p:cNvCxnSpPr>
            <a:cxnSpLocks/>
          </p:cNvCxnSpPr>
          <p:nvPr/>
        </p:nvCxnSpPr>
        <p:spPr>
          <a:xfrm>
            <a:off x="5874231" y="773830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6C2EDCF4-7A0F-EF4C-9C3A-34F1BB44EF16}"/>
              </a:ext>
            </a:extLst>
          </p:cNvPr>
          <p:cNvSpPr txBox="1"/>
          <p:nvPr/>
        </p:nvSpPr>
        <p:spPr>
          <a:xfrm>
            <a:off x="4748575" y="479275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BB40B7-42D1-1019-25B7-3630068C2BAE}"/>
              </a:ext>
            </a:extLst>
          </p:cNvPr>
          <p:cNvSpPr txBox="1"/>
          <p:nvPr/>
        </p:nvSpPr>
        <p:spPr>
          <a:xfrm>
            <a:off x="6345093" y="455101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TGF-β1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547C7D5-B146-027D-E5F0-EF624F8B7541}"/>
              </a:ext>
            </a:extLst>
          </p:cNvPr>
          <p:cNvSpPr txBox="1"/>
          <p:nvPr/>
        </p:nvSpPr>
        <p:spPr>
          <a:xfrm rot="18994687">
            <a:off x="4299280" y="1128811"/>
            <a:ext cx="110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LV-vector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CCFB50F-D208-CD31-3B2B-BF8FE87C9DAD}"/>
              </a:ext>
            </a:extLst>
          </p:cNvPr>
          <p:cNvSpPr txBox="1"/>
          <p:nvPr/>
        </p:nvSpPr>
        <p:spPr>
          <a:xfrm rot="18994687">
            <a:off x="5050453" y="1155087"/>
            <a:ext cx="1142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5585426-80E2-5C83-7AE6-817F35026AA6}"/>
              </a:ext>
            </a:extLst>
          </p:cNvPr>
          <p:cNvSpPr txBox="1"/>
          <p:nvPr/>
        </p:nvSpPr>
        <p:spPr>
          <a:xfrm rot="18994687">
            <a:off x="5807514" y="1129862"/>
            <a:ext cx="110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LV-vector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87B0AFD-D0AB-D6B0-1FF1-3D0808B880DB}"/>
              </a:ext>
            </a:extLst>
          </p:cNvPr>
          <p:cNvSpPr txBox="1"/>
          <p:nvPr/>
        </p:nvSpPr>
        <p:spPr>
          <a:xfrm rot="18994687">
            <a:off x="6539767" y="1143528"/>
            <a:ext cx="1142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6 D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6" t="16091" r="24475" b="34121"/>
          <a:stretch>
            <a:fillRect/>
          </a:stretch>
        </p:blipFill>
        <p:spPr>
          <a:xfrm>
            <a:off x="2075751" y="1611591"/>
            <a:ext cx="5066332" cy="357230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8" t="28890" r="38072" b="39839"/>
          <a:stretch>
            <a:fillRect/>
          </a:stretch>
        </p:blipFill>
        <p:spPr>
          <a:xfrm>
            <a:off x="7755609" y="1978442"/>
            <a:ext cx="2865229" cy="271975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869511" y="2291895"/>
            <a:ext cx="177986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09771" y="3978652"/>
            <a:ext cx="177986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55738" y="2272470"/>
            <a:ext cx="177986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42593" y="3944740"/>
            <a:ext cx="177986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2205948" y="2601962"/>
            <a:ext cx="1456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2170105" y="4216946"/>
            <a:ext cx="1456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266149" y="233264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21582" y="399822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517169" y="3905066"/>
            <a:ext cx="10430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533116" y="3679222"/>
            <a:ext cx="114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514681" y="4431329"/>
            <a:ext cx="10771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6526790" y="4160780"/>
            <a:ext cx="114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690052" y="2420798"/>
            <a:ext cx="10430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705999" y="2194954"/>
            <a:ext cx="114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655939" y="2637137"/>
            <a:ext cx="10771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712322" y="2480437"/>
            <a:ext cx="114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52786" y="1380364"/>
            <a:ext cx="30911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 without marker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729809E-31F2-F0F0-525D-BF488EA5A7AB}"/>
              </a:ext>
            </a:extLst>
          </p:cNvPr>
          <p:cNvSpPr txBox="1"/>
          <p:nvPr/>
        </p:nvSpPr>
        <p:spPr>
          <a:xfrm>
            <a:off x="3102654" y="1576552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TNF(h)   0     4     24   48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4" t="46264" r="10988" b="25364"/>
          <a:stretch>
            <a:fillRect/>
          </a:stretch>
        </p:blipFill>
        <p:spPr>
          <a:xfrm>
            <a:off x="3139259" y="2258176"/>
            <a:ext cx="5485885" cy="184013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7402736" y="245737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402736" y="270827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520901" y="228809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68796" y="2538996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7402736" y="298034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726417" y="311656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568796" y="283968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68796" y="299902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726417" y="348744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8568796" y="3337582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74609" y="3399786"/>
            <a:ext cx="347148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874609" y="2538997"/>
            <a:ext cx="3528127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>
            <a:off x="2649896" y="2620544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74601" y="3399786"/>
            <a:ext cx="1235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>
            <a:off x="2649895" y="3578075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685736" y="1607415"/>
            <a:ext cx="1482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LV-GARP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flipH="1">
            <a:off x="8138086" y="1865927"/>
            <a:ext cx="599274" cy="7546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1806123" y="241675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6 F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F12FCCB7-4698-046C-575A-36489FF9FDE2}"/>
              </a:ext>
            </a:extLst>
          </p:cNvPr>
          <p:cNvCxnSpPr>
            <a:cxnSpLocks/>
          </p:cNvCxnSpPr>
          <p:nvPr/>
        </p:nvCxnSpPr>
        <p:spPr>
          <a:xfrm>
            <a:off x="4262996" y="2164346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E057FCD-8CE1-EA1D-1040-A455940EF644}"/>
              </a:ext>
            </a:extLst>
          </p:cNvPr>
          <p:cNvCxnSpPr>
            <a:cxnSpLocks/>
          </p:cNvCxnSpPr>
          <p:nvPr/>
        </p:nvCxnSpPr>
        <p:spPr>
          <a:xfrm>
            <a:off x="5260434" y="2165398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B925FBD-83D7-8655-C692-CE5F2FEA3BE6}"/>
              </a:ext>
            </a:extLst>
          </p:cNvPr>
          <p:cNvCxnSpPr>
            <a:cxnSpLocks/>
          </p:cNvCxnSpPr>
          <p:nvPr/>
        </p:nvCxnSpPr>
        <p:spPr>
          <a:xfrm>
            <a:off x="6237889" y="2165399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0950D18A-C149-C300-6AAD-536AAF4C22B5}"/>
              </a:ext>
            </a:extLst>
          </p:cNvPr>
          <p:cNvSpPr txBox="1"/>
          <p:nvPr/>
        </p:nvSpPr>
        <p:spPr>
          <a:xfrm>
            <a:off x="4187321" y="1803575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ED775F-E706-C45F-FECE-2555D7F6ED78}"/>
              </a:ext>
            </a:extLst>
          </p:cNvPr>
          <p:cNvSpPr txBox="1"/>
          <p:nvPr/>
        </p:nvSpPr>
        <p:spPr>
          <a:xfrm>
            <a:off x="5336098" y="181723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TNF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C4BFD0B-5651-360D-D26C-91D7BA623131}"/>
              </a:ext>
            </a:extLst>
          </p:cNvPr>
          <p:cNvSpPr txBox="1"/>
          <p:nvPr/>
        </p:nvSpPr>
        <p:spPr>
          <a:xfrm>
            <a:off x="6074978" y="1830901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TNF+PDTC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8" t="59443" r="16580" b="26744"/>
          <a:stretch>
            <a:fillRect/>
          </a:stretch>
        </p:blipFill>
        <p:spPr>
          <a:xfrm>
            <a:off x="3226722" y="2463269"/>
            <a:ext cx="5656334" cy="9701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0" t="64704" r="13636" b="13585"/>
          <a:stretch>
            <a:fillRect/>
          </a:stretch>
        </p:blipFill>
        <p:spPr>
          <a:xfrm>
            <a:off x="3251840" y="3622430"/>
            <a:ext cx="5656333" cy="152014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926102" y="2830981"/>
            <a:ext cx="3500386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80694" y="4189534"/>
            <a:ext cx="347148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7571120" y="262706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571120" y="300603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963759" y="243683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027688" y="285401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684307" y="418911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684307" y="448716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8900888" y="4037646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908173" y="434365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接箭头连接符 34"/>
          <p:cNvCxnSpPr/>
          <p:nvPr/>
        </p:nvCxnSpPr>
        <p:spPr>
          <a:xfrm>
            <a:off x="2456553" y="3256326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614666" y="309060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直接箭头连接符 40"/>
          <p:cNvCxnSpPr/>
          <p:nvPr/>
        </p:nvCxnSpPr>
        <p:spPr>
          <a:xfrm>
            <a:off x="2794061" y="4487167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1767023" y="4302501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6 K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359FFD7-7F32-101A-62F8-7AE1197FE57A}"/>
              </a:ext>
            </a:extLst>
          </p:cNvPr>
          <p:cNvSpPr txBox="1"/>
          <p:nvPr/>
        </p:nvSpPr>
        <p:spPr>
          <a:xfrm>
            <a:off x="2831489" y="1961231"/>
            <a:ext cx="119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TGF-β1(h)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2CAED71-F0F8-122D-A832-CA95DD4FC080}"/>
              </a:ext>
            </a:extLst>
          </p:cNvPr>
          <p:cNvCxnSpPr>
            <a:cxnSpLocks/>
          </p:cNvCxnSpPr>
          <p:nvPr/>
        </p:nvCxnSpPr>
        <p:spPr>
          <a:xfrm>
            <a:off x="4262996" y="2309388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60F6363-3AFE-565E-E255-39DF10701FB3}"/>
              </a:ext>
            </a:extLst>
          </p:cNvPr>
          <p:cNvCxnSpPr>
            <a:cxnSpLocks/>
          </p:cNvCxnSpPr>
          <p:nvPr/>
        </p:nvCxnSpPr>
        <p:spPr>
          <a:xfrm>
            <a:off x="5285658" y="2310440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05E2031-420B-3983-CBF4-BFA2BADD4D2A}"/>
              </a:ext>
            </a:extLst>
          </p:cNvPr>
          <p:cNvCxnSpPr>
            <a:cxnSpLocks/>
          </p:cNvCxnSpPr>
          <p:nvPr/>
        </p:nvCxnSpPr>
        <p:spPr>
          <a:xfrm>
            <a:off x="6389236" y="2310441"/>
            <a:ext cx="7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B77222A9-CF96-C4CF-A7A0-E249C43B943C}"/>
              </a:ext>
            </a:extLst>
          </p:cNvPr>
          <p:cNvSpPr txBox="1"/>
          <p:nvPr/>
        </p:nvSpPr>
        <p:spPr>
          <a:xfrm>
            <a:off x="4521548" y="194861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FD2EFCF-5F0F-D643-1343-EFE6670DA061}"/>
              </a:ext>
            </a:extLst>
          </p:cNvPr>
          <p:cNvSpPr txBox="1"/>
          <p:nvPr/>
        </p:nvSpPr>
        <p:spPr>
          <a:xfrm>
            <a:off x="5462220" y="19622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EFEAEA6-3E23-41AE-8A5B-307D533F537B}"/>
              </a:ext>
            </a:extLst>
          </p:cNvPr>
          <p:cNvSpPr txBox="1"/>
          <p:nvPr/>
        </p:nvSpPr>
        <p:spPr>
          <a:xfrm>
            <a:off x="6529022" y="19759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6 N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3" t="35982" r="28487" b="17370"/>
          <a:stretch>
            <a:fillRect/>
          </a:stretch>
        </p:blipFill>
        <p:spPr>
          <a:xfrm>
            <a:off x="6884045" y="1733795"/>
            <a:ext cx="4807774" cy="36792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8" t="19697" r="29618" b="37262"/>
          <a:stretch>
            <a:fillRect/>
          </a:stretch>
        </p:blipFill>
        <p:spPr>
          <a:xfrm>
            <a:off x="2473745" y="1752120"/>
            <a:ext cx="4905700" cy="387016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697900" y="2562063"/>
            <a:ext cx="178815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63999" y="4495940"/>
            <a:ext cx="198894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480696" y="2449402"/>
            <a:ext cx="178815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90839" y="4074427"/>
            <a:ext cx="178815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2217223" y="2925763"/>
            <a:ext cx="146355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2289240" y="4789740"/>
            <a:ext cx="146355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317529" y="2782281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71823" y="445562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772626" y="4419217"/>
            <a:ext cx="104787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6911961" y="4230448"/>
            <a:ext cx="114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732000" y="4973349"/>
            <a:ext cx="108214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934419" y="4759466"/>
            <a:ext cx="114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634945" y="2743757"/>
            <a:ext cx="104787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904314" y="2523215"/>
            <a:ext cx="114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651510" y="3043710"/>
            <a:ext cx="108214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948651" y="2879927"/>
            <a:ext cx="114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52786" y="1380364"/>
            <a:ext cx="30911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 without marker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888067-067F-68F8-735E-97CA10AAB0B7}"/>
              </a:ext>
            </a:extLst>
          </p:cNvPr>
          <p:cNvSpPr txBox="1"/>
          <p:nvPr/>
        </p:nvSpPr>
        <p:spPr>
          <a:xfrm>
            <a:off x="2774729" y="1463040"/>
            <a:ext cx="931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TNF</a:t>
            </a:r>
          </a:p>
          <a:p>
            <a:pPr algn="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TGF-β1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9FB669A-CF5A-AFC8-E5CC-88C389460DC3}"/>
              </a:ext>
            </a:extLst>
          </p:cNvPr>
          <p:cNvSpPr txBox="1"/>
          <p:nvPr/>
        </p:nvSpPr>
        <p:spPr>
          <a:xfrm>
            <a:off x="3865701" y="1469346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 +      -      +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8AC545-F5AF-4C9A-51CA-D29E6B5AE943}"/>
              </a:ext>
            </a:extLst>
          </p:cNvPr>
          <p:cNvSpPr txBox="1"/>
          <p:nvPr/>
        </p:nvSpPr>
        <p:spPr>
          <a:xfrm>
            <a:off x="3873061" y="1773095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 -      +      +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8252931" y="299659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270249" y="325539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252931" y="264798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252931" y="281726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963268" y="565720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386321" y="4429120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450333" y="4008086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222610" y="3017714"/>
            <a:ext cx="1229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COL1A1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343761" y="4558549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263839" y="578759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77" y="2321632"/>
            <a:ext cx="4408125" cy="3217132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7631777" y="319008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587822" y="345364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828882" y="416949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828882" y="458930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631777" y="301771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631777" y="285391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4314377" y="2594400"/>
            <a:ext cx="312410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314377" y="3050485"/>
            <a:ext cx="312410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164139" y="4562046"/>
            <a:ext cx="332248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直接箭头连接符 65"/>
          <p:cNvCxnSpPr/>
          <p:nvPr/>
        </p:nvCxnSpPr>
        <p:spPr>
          <a:xfrm>
            <a:off x="3383403" y="3190081"/>
            <a:ext cx="82643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/>
          <p:nvPr/>
        </p:nvCxnSpPr>
        <p:spPr>
          <a:xfrm>
            <a:off x="3284845" y="4743215"/>
            <a:ext cx="82643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直接箭头连接符 69"/>
          <p:cNvCxnSpPr/>
          <p:nvPr/>
        </p:nvCxnSpPr>
        <p:spPr>
          <a:xfrm>
            <a:off x="3383403" y="2734706"/>
            <a:ext cx="82643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8346027" y="1809754"/>
            <a:ext cx="107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407567" y="1385366"/>
            <a:ext cx="107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135098" y="1465826"/>
            <a:ext cx="1328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Vimentin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7463" y="2487596"/>
            <a:ext cx="86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319291" y="170974"/>
            <a:ext cx="211525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 7 B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1" t="61336" r="12813" b="23410"/>
          <a:stretch>
            <a:fillRect/>
          </a:stretch>
        </p:blipFill>
        <p:spPr>
          <a:xfrm>
            <a:off x="3981934" y="5672973"/>
            <a:ext cx="3834921" cy="671601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640271" y="585140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629760" y="612136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061312" y="590310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74413" y="5837846"/>
            <a:ext cx="2864069" cy="2690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>
            <a:off x="3731861" y="5972257"/>
            <a:ext cx="82643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AC9169C-0E33-F6F1-136A-C2757BA2C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1" t="72137" r="10284" b="11053"/>
          <a:stretch>
            <a:fillRect/>
          </a:stretch>
        </p:blipFill>
        <p:spPr>
          <a:xfrm>
            <a:off x="3715377" y="1376099"/>
            <a:ext cx="4406927" cy="834563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A3AB5AD-7B30-C473-4D7D-0EAF825CBDBC}"/>
              </a:ext>
            </a:extLst>
          </p:cNvPr>
          <p:cNvCxnSpPr/>
          <p:nvPr/>
        </p:nvCxnSpPr>
        <p:spPr>
          <a:xfrm flipV="1">
            <a:off x="7770915" y="2000533"/>
            <a:ext cx="518524" cy="690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4BFFAF4-653D-9AE2-8430-F82F129E32A1}"/>
              </a:ext>
            </a:extLst>
          </p:cNvPr>
          <p:cNvCxnSpPr/>
          <p:nvPr/>
        </p:nvCxnSpPr>
        <p:spPr>
          <a:xfrm>
            <a:off x="3383403" y="1656233"/>
            <a:ext cx="9556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2DAE025-EA1E-8F34-9BA6-232AD7D9C9BF}"/>
              </a:ext>
            </a:extLst>
          </p:cNvPr>
          <p:cNvCxnSpPr/>
          <p:nvPr/>
        </p:nvCxnSpPr>
        <p:spPr>
          <a:xfrm>
            <a:off x="7759468" y="1576991"/>
            <a:ext cx="518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EBD13F3-55A3-1BE2-9B7E-D898B70B7C3D}"/>
              </a:ext>
            </a:extLst>
          </p:cNvPr>
          <p:cNvSpPr txBox="1"/>
          <p:nvPr/>
        </p:nvSpPr>
        <p:spPr>
          <a:xfrm>
            <a:off x="4293271" y="1424048"/>
            <a:ext cx="334024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5BE29C42-85A0-A523-BC5A-48F249EEF77C}"/>
              </a:ext>
            </a:extLst>
          </p:cNvPr>
          <p:cNvCxnSpPr/>
          <p:nvPr/>
        </p:nvCxnSpPr>
        <p:spPr>
          <a:xfrm>
            <a:off x="4332363" y="1286463"/>
            <a:ext cx="4162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90621F16-F777-EC19-A63A-24D6CDB01238}"/>
              </a:ext>
            </a:extLst>
          </p:cNvPr>
          <p:cNvCxnSpPr/>
          <p:nvPr/>
        </p:nvCxnSpPr>
        <p:spPr>
          <a:xfrm>
            <a:off x="4869441" y="1287514"/>
            <a:ext cx="4162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31540D6-7842-D640-F8D6-D1E18DCCD31E}"/>
              </a:ext>
            </a:extLst>
          </p:cNvPr>
          <p:cNvCxnSpPr/>
          <p:nvPr/>
        </p:nvCxnSpPr>
        <p:spPr>
          <a:xfrm>
            <a:off x="5430694" y="1281207"/>
            <a:ext cx="4162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FEE5A04-C446-0240-EA50-B74F031D50E2}"/>
              </a:ext>
            </a:extLst>
          </p:cNvPr>
          <p:cNvCxnSpPr/>
          <p:nvPr/>
        </p:nvCxnSpPr>
        <p:spPr>
          <a:xfrm>
            <a:off x="5955160" y="1282258"/>
            <a:ext cx="4162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B05F0F9-0B78-7BC0-DF66-3163F6640EE9}"/>
              </a:ext>
            </a:extLst>
          </p:cNvPr>
          <p:cNvCxnSpPr/>
          <p:nvPr/>
        </p:nvCxnSpPr>
        <p:spPr>
          <a:xfrm>
            <a:off x="6471218" y="1287514"/>
            <a:ext cx="4162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C44669C7-CB79-9519-4E70-441CC473DD28}"/>
              </a:ext>
            </a:extLst>
          </p:cNvPr>
          <p:cNvCxnSpPr/>
          <p:nvPr/>
        </p:nvCxnSpPr>
        <p:spPr>
          <a:xfrm>
            <a:off x="6995684" y="1288565"/>
            <a:ext cx="4162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724E4588-BE64-F417-B2C6-909ECC201DF9}"/>
              </a:ext>
            </a:extLst>
          </p:cNvPr>
          <p:cNvSpPr txBox="1"/>
          <p:nvPr/>
        </p:nvSpPr>
        <p:spPr>
          <a:xfrm>
            <a:off x="4326058" y="98376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72BCEB7-8B87-C8AA-FAAE-D3CD062A7749}"/>
              </a:ext>
            </a:extLst>
          </p:cNvPr>
          <p:cNvSpPr txBox="1"/>
          <p:nvPr/>
        </p:nvSpPr>
        <p:spPr>
          <a:xfrm>
            <a:off x="4825298" y="972207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2DF31DB-B30B-5319-64E1-914FDBD93E77}"/>
              </a:ext>
            </a:extLst>
          </p:cNvPr>
          <p:cNvSpPr txBox="1"/>
          <p:nvPr/>
        </p:nvSpPr>
        <p:spPr>
          <a:xfrm>
            <a:off x="5361326" y="99112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E07C1EE-39F2-86A1-467F-E4F97309412D}"/>
              </a:ext>
            </a:extLst>
          </p:cNvPr>
          <p:cNvSpPr txBox="1"/>
          <p:nvPr/>
        </p:nvSpPr>
        <p:spPr>
          <a:xfrm>
            <a:off x="5829036" y="97956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26D4773-2A7F-BB87-8C14-E952C779D708}"/>
              </a:ext>
            </a:extLst>
          </p:cNvPr>
          <p:cNvSpPr txBox="1"/>
          <p:nvPr/>
        </p:nvSpPr>
        <p:spPr>
          <a:xfrm>
            <a:off x="6433382" y="97851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DD5E5FD-6617-B569-89BD-4F53AED8812E}"/>
              </a:ext>
            </a:extLst>
          </p:cNvPr>
          <p:cNvSpPr txBox="1"/>
          <p:nvPr/>
        </p:nvSpPr>
        <p:spPr>
          <a:xfrm>
            <a:off x="6932622" y="96695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05F17618-3C91-B2CA-B603-18EB4B23365F}"/>
              </a:ext>
            </a:extLst>
          </p:cNvPr>
          <p:cNvCxnSpPr>
            <a:cxnSpLocks/>
          </p:cNvCxnSpPr>
          <p:nvPr/>
        </p:nvCxnSpPr>
        <p:spPr>
          <a:xfrm>
            <a:off x="4309243" y="924128"/>
            <a:ext cx="94382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E150E1BE-939E-C709-E581-39D78CCE79DA}"/>
              </a:ext>
            </a:extLst>
          </p:cNvPr>
          <p:cNvCxnSpPr>
            <a:cxnSpLocks/>
          </p:cNvCxnSpPr>
          <p:nvPr/>
        </p:nvCxnSpPr>
        <p:spPr>
          <a:xfrm>
            <a:off x="5407574" y="925179"/>
            <a:ext cx="94382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1681D3C2-6044-7938-BABE-634354D9A442}"/>
              </a:ext>
            </a:extLst>
          </p:cNvPr>
          <p:cNvCxnSpPr>
            <a:cxnSpLocks/>
          </p:cNvCxnSpPr>
          <p:nvPr/>
        </p:nvCxnSpPr>
        <p:spPr>
          <a:xfrm>
            <a:off x="6467016" y="931485"/>
            <a:ext cx="94382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1D126050-77AE-B4C0-E33D-7A65C0556C8B}"/>
              </a:ext>
            </a:extLst>
          </p:cNvPr>
          <p:cNvSpPr txBox="1"/>
          <p:nvPr/>
        </p:nvSpPr>
        <p:spPr>
          <a:xfrm>
            <a:off x="4332365" y="592784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 D0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5DF57FF2-5285-A72B-E448-674E6CFAD9C8}"/>
              </a:ext>
            </a:extLst>
          </p:cNvPr>
          <p:cNvSpPr txBox="1"/>
          <p:nvPr/>
        </p:nvSpPr>
        <p:spPr>
          <a:xfrm>
            <a:off x="5405469" y="60014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 D7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FCC10F8-F76B-1042-91BF-3677A7BB27B3}"/>
              </a:ext>
            </a:extLst>
          </p:cNvPr>
          <p:cNvSpPr txBox="1"/>
          <p:nvPr/>
        </p:nvSpPr>
        <p:spPr>
          <a:xfrm>
            <a:off x="6459658" y="601192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 D14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3" t="31540" r="19743" b="52416"/>
          <a:stretch>
            <a:fillRect/>
          </a:stretch>
        </p:blipFill>
        <p:spPr>
          <a:xfrm>
            <a:off x="3121181" y="3517685"/>
            <a:ext cx="5492844" cy="10923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8" t="63438" r="15756" b="17454"/>
          <a:stretch>
            <a:fillRect/>
          </a:stretch>
        </p:blipFill>
        <p:spPr>
          <a:xfrm>
            <a:off x="3121182" y="2062885"/>
            <a:ext cx="5400000" cy="131351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3" t="67051" r="19743" b="18687"/>
          <a:stretch>
            <a:fillRect/>
          </a:stretch>
        </p:blipFill>
        <p:spPr>
          <a:xfrm>
            <a:off x="3121181" y="4745852"/>
            <a:ext cx="5492844" cy="971044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8133302" y="294098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133302" y="315811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830026" y="277170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37311" y="300488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083941" y="375210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083941" y="412298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780665" y="358282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787950" y="396975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975716" y="485355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975716" y="507069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222091" y="466823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29376" y="490141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891501" y="2737085"/>
            <a:ext cx="347148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>
            <a:off x="2664172" y="2858465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183949" y="2660534"/>
            <a:ext cx="539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>
            <a:off x="2557103" y="4084472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729176" y="389980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91501" y="3881165"/>
            <a:ext cx="347148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91501" y="4778286"/>
            <a:ext cx="347148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flipH="1">
            <a:off x="7576840" y="5006787"/>
            <a:ext cx="9183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8509121" y="4819349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319291" y="170974"/>
            <a:ext cx="285570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1 B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FD751A6A-E158-03D5-3478-531AB7218073}"/>
              </a:ext>
            </a:extLst>
          </p:cNvPr>
          <p:cNvCxnSpPr>
            <a:cxnSpLocks/>
          </p:cNvCxnSpPr>
          <p:nvPr/>
        </p:nvCxnSpPr>
        <p:spPr>
          <a:xfrm>
            <a:off x="4252486" y="1914201"/>
            <a:ext cx="126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18593D99-0F40-1650-B083-CFBCFB8552DF}"/>
              </a:ext>
            </a:extLst>
          </p:cNvPr>
          <p:cNvCxnSpPr>
            <a:cxnSpLocks/>
          </p:cNvCxnSpPr>
          <p:nvPr/>
        </p:nvCxnSpPr>
        <p:spPr>
          <a:xfrm>
            <a:off x="5817479" y="1915253"/>
            <a:ext cx="126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685DBDA1-96B5-CE4A-0EAE-94BC615FEBD4}"/>
              </a:ext>
            </a:extLst>
          </p:cNvPr>
          <p:cNvSpPr txBox="1"/>
          <p:nvPr/>
        </p:nvSpPr>
        <p:spPr>
          <a:xfrm>
            <a:off x="4515245" y="1627001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25CDE8-478C-1B2F-0DEE-D7458CA22277}"/>
              </a:ext>
            </a:extLst>
          </p:cNvPr>
          <p:cNvSpPr txBox="1"/>
          <p:nvPr/>
        </p:nvSpPr>
        <p:spPr>
          <a:xfrm>
            <a:off x="6048702" y="160282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5/6NX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6" t="48014" r="24853" b="40900"/>
          <a:stretch>
            <a:fillRect/>
          </a:stretch>
        </p:blipFill>
        <p:spPr>
          <a:xfrm>
            <a:off x="2894546" y="1477597"/>
            <a:ext cx="5511819" cy="7768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9" t="48343" r="20940" b="36550"/>
          <a:stretch>
            <a:fillRect/>
          </a:stretch>
        </p:blipFill>
        <p:spPr>
          <a:xfrm>
            <a:off x="2894546" y="2327261"/>
            <a:ext cx="5511819" cy="10519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6" t="37622" r="18241" b="41700"/>
          <a:stretch>
            <a:fillRect/>
          </a:stretch>
        </p:blipFill>
        <p:spPr>
          <a:xfrm>
            <a:off x="2894546" y="3452054"/>
            <a:ext cx="5511819" cy="144847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138144" y="1841739"/>
            <a:ext cx="347148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018485" y="201478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715209" y="1845512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018485" y="257713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018485" y="298038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715209" y="239976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22494" y="282715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2974043" y="1955064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2974042" y="2912595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2135843" y="276889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38144" y="2803383"/>
            <a:ext cx="347148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38144" y="3675348"/>
            <a:ext cx="347148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接箭头连接符 27"/>
          <p:cNvCxnSpPr/>
          <p:nvPr/>
        </p:nvCxnSpPr>
        <p:spPr>
          <a:xfrm>
            <a:off x="2974041" y="3855348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963105" y="3670682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58570" y="1752601"/>
            <a:ext cx="672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319291" y="170974"/>
            <a:ext cx="285570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1 E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1CAF49D0-DB6E-8CAB-1E16-4C88926163B2}"/>
              </a:ext>
            </a:extLst>
          </p:cNvPr>
          <p:cNvCxnSpPr>
            <a:cxnSpLocks/>
          </p:cNvCxnSpPr>
          <p:nvPr/>
        </p:nvCxnSpPr>
        <p:spPr>
          <a:xfrm>
            <a:off x="4429058" y="1397092"/>
            <a:ext cx="126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E1ED10E-5591-D33B-3B01-06CE59518D10}"/>
              </a:ext>
            </a:extLst>
          </p:cNvPr>
          <p:cNvCxnSpPr>
            <a:cxnSpLocks/>
          </p:cNvCxnSpPr>
          <p:nvPr/>
        </p:nvCxnSpPr>
        <p:spPr>
          <a:xfrm>
            <a:off x="6126480" y="1398144"/>
            <a:ext cx="126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67AA8154-7E38-61DD-FB61-F80335874DD5}"/>
              </a:ext>
            </a:extLst>
          </p:cNvPr>
          <p:cNvSpPr txBox="1"/>
          <p:nvPr/>
        </p:nvSpPr>
        <p:spPr>
          <a:xfrm>
            <a:off x="4691817" y="110989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DE1ADAD-E39E-89CB-C7FC-495505751AE2}"/>
              </a:ext>
            </a:extLst>
          </p:cNvPr>
          <p:cNvSpPr txBox="1"/>
          <p:nvPr/>
        </p:nvSpPr>
        <p:spPr>
          <a:xfrm>
            <a:off x="6357703" y="108571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UIRI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535C2F06-6065-E141-8A3F-1DB7684DC8F4}"/>
              </a:ext>
            </a:extLst>
          </p:cNvPr>
          <p:cNvCxnSpPr/>
          <p:nvPr/>
        </p:nvCxnSpPr>
        <p:spPr>
          <a:xfrm>
            <a:off x="8032184" y="402150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62CE35E1-4BD1-50E9-AA7E-B8E923F64094}"/>
              </a:ext>
            </a:extLst>
          </p:cNvPr>
          <p:cNvSpPr txBox="1"/>
          <p:nvPr/>
        </p:nvSpPr>
        <p:spPr>
          <a:xfrm>
            <a:off x="8689959" y="378607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319291" y="170974"/>
            <a:ext cx="285570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2 B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0" t="74204" r="14590" b="14581"/>
          <a:stretch>
            <a:fillRect/>
          </a:stretch>
        </p:blipFill>
        <p:spPr>
          <a:xfrm>
            <a:off x="3904203" y="2357289"/>
            <a:ext cx="3924000" cy="5074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6" t="47491" r="7640" b="39270"/>
          <a:stretch>
            <a:fillRect/>
          </a:stretch>
        </p:blipFill>
        <p:spPr>
          <a:xfrm>
            <a:off x="3909053" y="2892190"/>
            <a:ext cx="3919150" cy="5907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2" t="55178" r="15421" b="32410"/>
          <a:stretch>
            <a:fillRect/>
          </a:stretch>
        </p:blipFill>
        <p:spPr>
          <a:xfrm>
            <a:off x="3904202" y="3522890"/>
            <a:ext cx="3919149" cy="5907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4" t="60318" r="19498" b="25283"/>
          <a:stretch>
            <a:fillRect/>
          </a:stretch>
        </p:blipFill>
        <p:spPr>
          <a:xfrm>
            <a:off x="3904202" y="4154063"/>
            <a:ext cx="3917463" cy="6564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8" t="52226" r="13322" b="33214"/>
          <a:stretch>
            <a:fillRect/>
          </a:stretch>
        </p:blipFill>
        <p:spPr>
          <a:xfrm>
            <a:off x="3904201" y="4827127"/>
            <a:ext cx="3943053" cy="64250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218382" y="2514522"/>
            <a:ext cx="298737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18382" y="3040605"/>
            <a:ext cx="3060200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03474" y="3599277"/>
            <a:ext cx="293869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35336" y="4338962"/>
            <a:ext cx="305519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75727" y="4885078"/>
            <a:ext cx="2930026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2983413" y="3268468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2237092" y="247024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42247" y="3580173"/>
            <a:ext cx="135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COL1A1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98176" y="4864938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3041116" y="2636399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2994770" y="3744984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3061221" y="5034529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>
            <a:off x="7390529" y="4504454"/>
            <a:ext cx="9666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642159" y="280558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922363" y="470685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22363" y="488331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3628364" y="466063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617524" y="439715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7360412" y="488353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392277" y="374498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8332998" y="248566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962669" y="450376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7369324" y="363150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619696" y="422506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3042030" y="399763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7392276" y="392763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8101049" y="356055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289522" y="229784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101208" y="341441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110120" y="375296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033118" y="423794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7598683" y="247024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7598682" y="263639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7369324" y="335959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7360412" y="325666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8101208" y="3027243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110120" y="3216449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7369324" y="503215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8341163" y="264584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375517" y="4295086"/>
            <a:ext cx="111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Vimentin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800530" y="3049271"/>
            <a:ext cx="1393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Fibronectin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69B56D6D-1361-3259-413C-1F04B680C4D4}"/>
              </a:ext>
            </a:extLst>
          </p:cNvPr>
          <p:cNvCxnSpPr>
            <a:cxnSpLocks/>
          </p:cNvCxnSpPr>
          <p:nvPr/>
        </p:nvCxnSpPr>
        <p:spPr>
          <a:xfrm>
            <a:off x="4344979" y="2246326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5ACDE692-A114-AAC9-1647-D5013D55C270}"/>
              </a:ext>
            </a:extLst>
          </p:cNvPr>
          <p:cNvCxnSpPr>
            <a:cxnSpLocks/>
          </p:cNvCxnSpPr>
          <p:nvPr/>
        </p:nvCxnSpPr>
        <p:spPr>
          <a:xfrm>
            <a:off x="5052325" y="2247378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77429811-3516-3674-E548-393843CC068E}"/>
              </a:ext>
            </a:extLst>
          </p:cNvPr>
          <p:cNvCxnSpPr>
            <a:cxnSpLocks/>
          </p:cNvCxnSpPr>
          <p:nvPr/>
        </p:nvCxnSpPr>
        <p:spPr>
          <a:xfrm>
            <a:off x="5821682" y="2247379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4F6C2C6A-1998-388C-8771-E216AC689E82}"/>
              </a:ext>
            </a:extLst>
          </p:cNvPr>
          <p:cNvCxnSpPr>
            <a:cxnSpLocks/>
          </p:cNvCxnSpPr>
          <p:nvPr/>
        </p:nvCxnSpPr>
        <p:spPr>
          <a:xfrm>
            <a:off x="6541640" y="2242125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B89924D4-EBD6-3AD3-3C39-D6CB8D862EA5}"/>
              </a:ext>
            </a:extLst>
          </p:cNvPr>
          <p:cNvSpPr txBox="1"/>
          <p:nvPr/>
        </p:nvSpPr>
        <p:spPr>
          <a:xfrm rot="18450421">
            <a:off x="4407028" y="187294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547EAD4-70E2-3523-AE4E-3D18DB18B7BB}"/>
              </a:ext>
            </a:extLst>
          </p:cNvPr>
          <p:cNvSpPr txBox="1"/>
          <p:nvPr/>
        </p:nvSpPr>
        <p:spPr>
          <a:xfrm rot="18834964">
            <a:off x="4928984" y="1628054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58D2C263-F310-460C-E0A4-0D978E530623}"/>
              </a:ext>
            </a:extLst>
          </p:cNvPr>
          <p:cNvSpPr txBox="1"/>
          <p:nvPr/>
        </p:nvSpPr>
        <p:spPr>
          <a:xfrm rot="18450421">
            <a:off x="5915263" y="1880301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EF7253B-6261-35F2-9E26-C90479E7FDFF}"/>
              </a:ext>
            </a:extLst>
          </p:cNvPr>
          <p:cNvSpPr txBox="1"/>
          <p:nvPr/>
        </p:nvSpPr>
        <p:spPr>
          <a:xfrm rot="18834964">
            <a:off x="6437219" y="163541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0588319F-133A-FDE2-5C99-B25CFD8B3905}"/>
              </a:ext>
            </a:extLst>
          </p:cNvPr>
          <p:cNvCxnSpPr>
            <a:cxnSpLocks/>
          </p:cNvCxnSpPr>
          <p:nvPr/>
        </p:nvCxnSpPr>
        <p:spPr>
          <a:xfrm>
            <a:off x="4372306" y="1397091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F806E1FB-BE3C-3655-0AAF-867A052DDF38}"/>
              </a:ext>
            </a:extLst>
          </p:cNvPr>
          <p:cNvCxnSpPr>
            <a:cxnSpLocks/>
          </p:cNvCxnSpPr>
          <p:nvPr/>
        </p:nvCxnSpPr>
        <p:spPr>
          <a:xfrm>
            <a:off x="5836397" y="1398142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>
            <a:extLst>
              <a:ext uri="{FF2B5EF4-FFF2-40B4-BE49-F238E27FC236}">
                <a16:creationId xmlns:a16="http://schemas.microsoft.com/office/drawing/2014/main" id="{438A4984-6A81-3392-9864-059A2FDE2CC6}"/>
              </a:ext>
            </a:extLst>
          </p:cNvPr>
          <p:cNvSpPr txBox="1"/>
          <p:nvPr/>
        </p:nvSpPr>
        <p:spPr>
          <a:xfrm>
            <a:off x="4830556" y="110358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ADC39D18-DCF5-0259-50C3-94E7F5DAD0FE}"/>
              </a:ext>
            </a:extLst>
          </p:cNvPr>
          <p:cNvSpPr txBox="1"/>
          <p:nvPr/>
        </p:nvSpPr>
        <p:spPr>
          <a:xfrm>
            <a:off x="6307259" y="107941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UIRI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52187" r="20614" b="26105"/>
          <a:stretch>
            <a:fillRect/>
          </a:stretch>
        </p:blipFill>
        <p:spPr>
          <a:xfrm>
            <a:off x="3620903" y="2217674"/>
            <a:ext cx="3964686" cy="99214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5" t="62469" r="19260" b="15769"/>
          <a:stretch>
            <a:fillRect/>
          </a:stretch>
        </p:blipFill>
        <p:spPr>
          <a:xfrm>
            <a:off x="3620902" y="3245672"/>
            <a:ext cx="3943053" cy="96470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183733" y="2559296"/>
            <a:ext cx="3068899" cy="3983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246486" y="3468887"/>
            <a:ext cx="3068899" cy="3983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3" t="50701" r="16906" b="28389"/>
          <a:stretch>
            <a:fillRect/>
          </a:stretch>
        </p:blipFill>
        <p:spPr>
          <a:xfrm>
            <a:off x="3608107" y="4233293"/>
            <a:ext cx="3943053" cy="966631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183732" y="4380859"/>
            <a:ext cx="3068899" cy="32380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8279976" y="2573827"/>
            <a:ext cx="129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P-smad2/3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280067" y="3483418"/>
            <a:ext cx="120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Smad2/3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279976" y="4358096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直接箭头连接符 47"/>
          <p:cNvCxnSpPr/>
          <p:nvPr/>
        </p:nvCxnSpPr>
        <p:spPr>
          <a:xfrm flipH="1">
            <a:off x="7375074" y="3683464"/>
            <a:ext cx="7584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/>
          <p:nvPr/>
        </p:nvCxnSpPr>
        <p:spPr>
          <a:xfrm flipH="1">
            <a:off x="7315385" y="2758493"/>
            <a:ext cx="81818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 flipH="1">
            <a:off x="7375073" y="4542762"/>
            <a:ext cx="7584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3372813" y="386394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3198606" y="453956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221270" y="295750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404675" y="3384589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3384302" y="357959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2657289" y="2192738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657289" y="2448146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60kd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2647296" y="2795956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50kd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3261997" y="261433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3261997" y="234966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/>
        </p:nvSpPr>
        <p:spPr>
          <a:xfrm>
            <a:off x="2735775" y="3193001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2745452" y="3406901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60kd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2768116" y="3698525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50kd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2576571" y="4358096"/>
            <a:ext cx="906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35kd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319291" y="170974"/>
            <a:ext cx="285570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6 A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BB22885-A5D9-7C45-4C66-3534A5F60A53}"/>
              </a:ext>
            </a:extLst>
          </p:cNvPr>
          <p:cNvCxnSpPr>
            <a:cxnSpLocks/>
          </p:cNvCxnSpPr>
          <p:nvPr/>
        </p:nvCxnSpPr>
        <p:spPr>
          <a:xfrm>
            <a:off x="4332366" y="2107590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543F223-FF1C-BF8D-5EB3-A40A0923DBFB}"/>
              </a:ext>
            </a:extLst>
          </p:cNvPr>
          <p:cNvCxnSpPr>
            <a:cxnSpLocks/>
          </p:cNvCxnSpPr>
          <p:nvPr/>
        </p:nvCxnSpPr>
        <p:spPr>
          <a:xfrm>
            <a:off x="5039712" y="2108642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81B7935-E880-A755-303E-93079C86B317}"/>
              </a:ext>
            </a:extLst>
          </p:cNvPr>
          <p:cNvCxnSpPr>
            <a:cxnSpLocks/>
          </p:cNvCxnSpPr>
          <p:nvPr/>
        </p:nvCxnSpPr>
        <p:spPr>
          <a:xfrm>
            <a:off x="5809069" y="2108643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7A4CA884-FE9D-3FA7-C361-2283C11B98E7}"/>
              </a:ext>
            </a:extLst>
          </p:cNvPr>
          <p:cNvCxnSpPr>
            <a:cxnSpLocks/>
          </p:cNvCxnSpPr>
          <p:nvPr/>
        </p:nvCxnSpPr>
        <p:spPr>
          <a:xfrm>
            <a:off x="6529027" y="2103389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806A755A-7B3C-2759-F063-9161B1490776}"/>
              </a:ext>
            </a:extLst>
          </p:cNvPr>
          <p:cNvSpPr txBox="1"/>
          <p:nvPr/>
        </p:nvSpPr>
        <p:spPr>
          <a:xfrm rot="18450421">
            <a:off x="4394415" y="173420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F50E65-7D13-C73F-55A1-B7D40889DC82}"/>
              </a:ext>
            </a:extLst>
          </p:cNvPr>
          <p:cNvSpPr txBox="1"/>
          <p:nvPr/>
        </p:nvSpPr>
        <p:spPr>
          <a:xfrm rot="18834964">
            <a:off x="4916371" y="148931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917D178-67C2-DCE1-DF86-E09F05782B3E}"/>
              </a:ext>
            </a:extLst>
          </p:cNvPr>
          <p:cNvSpPr txBox="1"/>
          <p:nvPr/>
        </p:nvSpPr>
        <p:spPr>
          <a:xfrm rot="18450421">
            <a:off x="5902650" y="174156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DA45033-24E8-822F-34F2-3148C7E3C395}"/>
              </a:ext>
            </a:extLst>
          </p:cNvPr>
          <p:cNvSpPr txBox="1"/>
          <p:nvPr/>
        </p:nvSpPr>
        <p:spPr>
          <a:xfrm rot="18834964">
            <a:off x="6424606" y="1496675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69B974BD-AEEC-17F5-E7D4-1095E6B40401}"/>
              </a:ext>
            </a:extLst>
          </p:cNvPr>
          <p:cNvCxnSpPr>
            <a:cxnSpLocks/>
          </p:cNvCxnSpPr>
          <p:nvPr/>
        </p:nvCxnSpPr>
        <p:spPr>
          <a:xfrm>
            <a:off x="4359693" y="1258355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C7E3E77-DAF8-5A7C-2F68-AA7D4C8A558B}"/>
              </a:ext>
            </a:extLst>
          </p:cNvPr>
          <p:cNvCxnSpPr>
            <a:cxnSpLocks/>
          </p:cNvCxnSpPr>
          <p:nvPr/>
        </p:nvCxnSpPr>
        <p:spPr>
          <a:xfrm>
            <a:off x="5823784" y="1259406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AF816A1C-722E-E3BE-7D18-767A1610CF48}"/>
              </a:ext>
            </a:extLst>
          </p:cNvPr>
          <p:cNvSpPr txBox="1"/>
          <p:nvPr/>
        </p:nvSpPr>
        <p:spPr>
          <a:xfrm>
            <a:off x="4817943" y="964851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FBD2D58-C338-D296-DB10-998DCB40FEF4}"/>
              </a:ext>
            </a:extLst>
          </p:cNvPr>
          <p:cNvSpPr txBox="1"/>
          <p:nvPr/>
        </p:nvSpPr>
        <p:spPr>
          <a:xfrm>
            <a:off x="6294646" y="940677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UIRI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0C7EB45-C576-44F7-A727-7C7590816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1" t="16875" r="27677" b="26510"/>
          <a:stretch>
            <a:fillRect/>
          </a:stretch>
        </p:blipFill>
        <p:spPr>
          <a:xfrm>
            <a:off x="3046288" y="1484615"/>
            <a:ext cx="4884376" cy="495728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6E7B35C-9979-A04E-84B8-221623750B71}"/>
              </a:ext>
            </a:extLst>
          </p:cNvPr>
          <p:cNvSpPr txBox="1"/>
          <p:nvPr/>
        </p:nvSpPr>
        <p:spPr>
          <a:xfrm>
            <a:off x="8472555" y="5778742"/>
            <a:ext cx="924074" cy="380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CC4E58-5D03-A33F-E4FA-DAAA327240F9}"/>
              </a:ext>
            </a:extLst>
          </p:cNvPr>
          <p:cNvSpPr txBox="1"/>
          <p:nvPr/>
        </p:nvSpPr>
        <p:spPr>
          <a:xfrm>
            <a:off x="8494594" y="5264382"/>
            <a:ext cx="924074" cy="380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0A9C01D-404B-035E-501E-711365B27417}"/>
              </a:ext>
            </a:extLst>
          </p:cNvPr>
          <p:cNvCxnSpPr>
            <a:cxnSpLocks/>
          </p:cNvCxnSpPr>
          <p:nvPr/>
        </p:nvCxnSpPr>
        <p:spPr>
          <a:xfrm>
            <a:off x="7287864" y="5458363"/>
            <a:ext cx="12618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1F4C379-1EAE-44A6-BB8E-6D2EA281F643}"/>
              </a:ext>
            </a:extLst>
          </p:cNvPr>
          <p:cNvCxnSpPr>
            <a:cxnSpLocks/>
          </p:cNvCxnSpPr>
          <p:nvPr/>
        </p:nvCxnSpPr>
        <p:spPr>
          <a:xfrm>
            <a:off x="7262981" y="5986282"/>
            <a:ext cx="12618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16A8A3D3-BB4A-FB24-8C52-2E5A4FDD6118}"/>
              </a:ext>
            </a:extLst>
          </p:cNvPr>
          <p:cNvSpPr txBox="1"/>
          <p:nvPr/>
        </p:nvSpPr>
        <p:spPr>
          <a:xfrm>
            <a:off x="3734751" y="5538118"/>
            <a:ext cx="3424940" cy="3805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822751E-5201-71F2-04E8-3A22DD225401}"/>
              </a:ext>
            </a:extLst>
          </p:cNvPr>
          <p:cNvSpPr txBox="1"/>
          <p:nvPr/>
        </p:nvSpPr>
        <p:spPr>
          <a:xfrm>
            <a:off x="1754971" y="5503584"/>
            <a:ext cx="107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47F5290F-F9CE-5A98-CFF7-73F05C147AB3}"/>
              </a:ext>
            </a:extLst>
          </p:cNvPr>
          <p:cNvCxnSpPr>
            <a:cxnSpLocks/>
          </p:cNvCxnSpPr>
          <p:nvPr/>
        </p:nvCxnSpPr>
        <p:spPr>
          <a:xfrm>
            <a:off x="2697097" y="5695565"/>
            <a:ext cx="10122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CFB69160-03C4-1E13-C4BC-213759322F2E}"/>
              </a:ext>
            </a:extLst>
          </p:cNvPr>
          <p:cNvSpPr txBox="1"/>
          <p:nvPr/>
        </p:nvSpPr>
        <p:spPr>
          <a:xfrm>
            <a:off x="3732864" y="4257228"/>
            <a:ext cx="3424940" cy="3805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2E6113BD-1A85-66F4-A71A-76D0246A1A40}"/>
              </a:ext>
            </a:extLst>
          </p:cNvPr>
          <p:cNvCxnSpPr>
            <a:cxnSpLocks/>
          </p:cNvCxnSpPr>
          <p:nvPr/>
        </p:nvCxnSpPr>
        <p:spPr>
          <a:xfrm>
            <a:off x="2664959" y="4456667"/>
            <a:ext cx="10122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BA892176-21FB-6CBD-1C1B-B40A28798C8E}"/>
              </a:ext>
            </a:extLst>
          </p:cNvPr>
          <p:cNvSpPr txBox="1"/>
          <p:nvPr/>
        </p:nvSpPr>
        <p:spPr>
          <a:xfrm>
            <a:off x="1540218" y="4273153"/>
            <a:ext cx="129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P-smad2/3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1C11878-A5C4-373E-A892-0F59B1D67938}"/>
              </a:ext>
            </a:extLst>
          </p:cNvPr>
          <p:cNvSpPr txBox="1"/>
          <p:nvPr/>
        </p:nvSpPr>
        <p:spPr>
          <a:xfrm>
            <a:off x="3675658" y="3023514"/>
            <a:ext cx="3424940" cy="3805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FDF59128-148C-7A87-B3D5-B46EC8996F20}"/>
              </a:ext>
            </a:extLst>
          </p:cNvPr>
          <p:cNvCxnSpPr>
            <a:cxnSpLocks/>
          </p:cNvCxnSpPr>
          <p:nvPr/>
        </p:nvCxnSpPr>
        <p:spPr>
          <a:xfrm>
            <a:off x="2645262" y="3186667"/>
            <a:ext cx="10122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2319E0E4-4F60-3259-3855-0F85676211C6}"/>
              </a:ext>
            </a:extLst>
          </p:cNvPr>
          <p:cNvSpPr txBox="1"/>
          <p:nvPr/>
        </p:nvSpPr>
        <p:spPr>
          <a:xfrm>
            <a:off x="1700246" y="3003153"/>
            <a:ext cx="1130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Smad2/3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0920D56-CB68-7368-C4B7-993A48309C3F}"/>
              </a:ext>
            </a:extLst>
          </p:cNvPr>
          <p:cNvSpPr txBox="1"/>
          <p:nvPr/>
        </p:nvSpPr>
        <p:spPr>
          <a:xfrm>
            <a:off x="8515098" y="4508172"/>
            <a:ext cx="924074" cy="380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2A3D56B-143F-7A7D-0778-C10559DBE442}"/>
              </a:ext>
            </a:extLst>
          </p:cNvPr>
          <p:cNvSpPr txBox="1"/>
          <p:nvPr/>
        </p:nvSpPr>
        <p:spPr>
          <a:xfrm>
            <a:off x="8508109" y="4030098"/>
            <a:ext cx="924074" cy="380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606976B7-0D8C-98EB-D5CA-797F10DC9567}"/>
              </a:ext>
            </a:extLst>
          </p:cNvPr>
          <p:cNvCxnSpPr>
            <a:cxnSpLocks/>
          </p:cNvCxnSpPr>
          <p:nvPr/>
        </p:nvCxnSpPr>
        <p:spPr>
          <a:xfrm>
            <a:off x="7271454" y="4234354"/>
            <a:ext cx="12618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70B0352-2D3C-192A-B764-5E7DAB8C6B21}"/>
              </a:ext>
            </a:extLst>
          </p:cNvPr>
          <p:cNvCxnSpPr>
            <a:cxnSpLocks/>
          </p:cNvCxnSpPr>
          <p:nvPr/>
        </p:nvCxnSpPr>
        <p:spPr>
          <a:xfrm>
            <a:off x="7261981" y="4684564"/>
            <a:ext cx="12618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55C391E6-58D8-E619-E3C8-D0D404041301}"/>
              </a:ext>
            </a:extLst>
          </p:cNvPr>
          <p:cNvSpPr txBox="1"/>
          <p:nvPr/>
        </p:nvSpPr>
        <p:spPr>
          <a:xfrm>
            <a:off x="3699502" y="2106807"/>
            <a:ext cx="3424940" cy="3805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0E1E9874-334A-6A5A-880B-74B001AA60BF}"/>
              </a:ext>
            </a:extLst>
          </p:cNvPr>
          <p:cNvCxnSpPr>
            <a:cxnSpLocks/>
          </p:cNvCxnSpPr>
          <p:nvPr/>
        </p:nvCxnSpPr>
        <p:spPr>
          <a:xfrm>
            <a:off x="2683620" y="2251532"/>
            <a:ext cx="10122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3048D337-DE1E-A1D4-6923-8B20C227549F}"/>
              </a:ext>
            </a:extLst>
          </p:cNvPr>
          <p:cNvSpPr txBox="1"/>
          <p:nvPr/>
        </p:nvSpPr>
        <p:spPr>
          <a:xfrm>
            <a:off x="1891005" y="2017217"/>
            <a:ext cx="88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3CDDA10-579D-0D47-996C-98A3BFE8C01D}"/>
              </a:ext>
            </a:extLst>
          </p:cNvPr>
          <p:cNvSpPr txBox="1"/>
          <p:nvPr/>
        </p:nvSpPr>
        <p:spPr>
          <a:xfrm>
            <a:off x="8491256" y="3199578"/>
            <a:ext cx="924074" cy="380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0B790D1-A128-F022-36F5-86F9ED637559}"/>
              </a:ext>
            </a:extLst>
          </p:cNvPr>
          <p:cNvSpPr txBox="1"/>
          <p:nvPr/>
        </p:nvSpPr>
        <p:spPr>
          <a:xfrm>
            <a:off x="8513295" y="2737243"/>
            <a:ext cx="924074" cy="380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D3296036-D96A-E6C1-2E0D-6A25F84ECC0F}"/>
              </a:ext>
            </a:extLst>
          </p:cNvPr>
          <p:cNvCxnSpPr>
            <a:cxnSpLocks/>
          </p:cNvCxnSpPr>
          <p:nvPr/>
        </p:nvCxnSpPr>
        <p:spPr>
          <a:xfrm>
            <a:off x="7239179" y="2950876"/>
            <a:ext cx="12618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14933118-EEAF-F217-4841-802D91197E6D}"/>
              </a:ext>
            </a:extLst>
          </p:cNvPr>
          <p:cNvCxnSpPr>
            <a:cxnSpLocks/>
          </p:cNvCxnSpPr>
          <p:nvPr/>
        </p:nvCxnSpPr>
        <p:spPr>
          <a:xfrm>
            <a:off x="7223624" y="3431908"/>
            <a:ext cx="12618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30E469E4-BEE0-5AA4-8EC5-95190F112E1B}"/>
              </a:ext>
            </a:extLst>
          </p:cNvPr>
          <p:cNvSpPr txBox="1"/>
          <p:nvPr/>
        </p:nvSpPr>
        <p:spPr>
          <a:xfrm>
            <a:off x="8431126" y="2228160"/>
            <a:ext cx="924074" cy="380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63533FD-D8E7-688B-EEB0-041897CC3D31}"/>
              </a:ext>
            </a:extLst>
          </p:cNvPr>
          <p:cNvSpPr txBox="1"/>
          <p:nvPr/>
        </p:nvSpPr>
        <p:spPr>
          <a:xfrm>
            <a:off x="8416879" y="1855029"/>
            <a:ext cx="924074" cy="380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BC1DF0F4-C402-DEB6-B2DB-8A6BFE0A7483}"/>
              </a:ext>
            </a:extLst>
          </p:cNvPr>
          <p:cNvCxnSpPr>
            <a:cxnSpLocks/>
          </p:cNvCxnSpPr>
          <p:nvPr/>
        </p:nvCxnSpPr>
        <p:spPr>
          <a:xfrm>
            <a:off x="7193563" y="2056267"/>
            <a:ext cx="12618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2B061CB6-0312-80E7-9FE8-8B6B9B81C4C6}"/>
              </a:ext>
            </a:extLst>
          </p:cNvPr>
          <p:cNvCxnSpPr>
            <a:cxnSpLocks/>
          </p:cNvCxnSpPr>
          <p:nvPr/>
        </p:nvCxnSpPr>
        <p:spPr>
          <a:xfrm>
            <a:off x="7214294" y="2471087"/>
            <a:ext cx="12618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F038E5B5-8B71-F433-2D97-6FE3FA248E1A}"/>
              </a:ext>
            </a:extLst>
          </p:cNvPr>
          <p:cNvSpPr txBox="1"/>
          <p:nvPr/>
        </p:nvSpPr>
        <p:spPr>
          <a:xfrm>
            <a:off x="8485307" y="1593773"/>
            <a:ext cx="924074" cy="380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363304A9-7D64-4322-948F-752B05FFEF84}"/>
              </a:ext>
            </a:extLst>
          </p:cNvPr>
          <p:cNvCxnSpPr>
            <a:cxnSpLocks/>
          </p:cNvCxnSpPr>
          <p:nvPr/>
        </p:nvCxnSpPr>
        <p:spPr>
          <a:xfrm>
            <a:off x="7224806" y="1816782"/>
            <a:ext cx="12618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9B9CFD51-C5E1-15F7-810F-58345E4DBA85}"/>
              </a:ext>
            </a:extLst>
          </p:cNvPr>
          <p:cNvSpPr txBox="1"/>
          <p:nvPr/>
        </p:nvSpPr>
        <p:spPr>
          <a:xfrm>
            <a:off x="2627525" y="1013818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TGF-β1</a:t>
            </a:r>
          </a:p>
          <a:p>
            <a:pPr algn="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CWHM12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93EADD2-4C49-E923-5A95-D774F5CD05AD}"/>
              </a:ext>
            </a:extLst>
          </p:cNvPr>
          <p:cNvSpPr txBox="1"/>
          <p:nvPr/>
        </p:nvSpPr>
        <p:spPr>
          <a:xfrm>
            <a:off x="3933683" y="1281381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 +      -     +     -     +     -    +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7A5A876-93EB-594C-A8A9-228AFA7D68B8}"/>
              </a:ext>
            </a:extLst>
          </p:cNvPr>
          <p:cNvSpPr txBox="1"/>
          <p:nvPr/>
        </p:nvSpPr>
        <p:spPr>
          <a:xfrm>
            <a:off x="3928600" y="93820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 -       -     -     +    +     +     +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CCA55BAF-06BD-A568-2D3B-BC21E1813AFC}"/>
              </a:ext>
            </a:extLst>
          </p:cNvPr>
          <p:cNvCxnSpPr>
            <a:cxnSpLocks/>
          </p:cNvCxnSpPr>
          <p:nvPr/>
        </p:nvCxnSpPr>
        <p:spPr>
          <a:xfrm>
            <a:off x="4047357" y="925663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3B32BA5C-22EE-6C41-A68E-A7114148E466}"/>
              </a:ext>
            </a:extLst>
          </p:cNvPr>
          <p:cNvCxnSpPr>
            <a:cxnSpLocks/>
          </p:cNvCxnSpPr>
          <p:nvPr/>
        </p:nvCxnSpPr>
        <p:spPr>
          <a:xfrm>
            <a:off x="4874520" y="926715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E6466F1D-5052-03D5-982E-66445E2606E2}"/>
              </a:ext>
            </a:extLst>
          </p:cNvPr>
          <p:cNvCxnSpPr>
            <a:cxnSpLocks/>
          </p:cNvCxnSpPr>
          <p:nvPr/>
        </p:nvCxnSpPr>
        <p:spPr>
          <a:xfrm>
            <a:off x="5624958" y="926716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34EE3FBB-D165-48E4-8803-C720471835AC}"/>
              </a:ext>
            </a:extLst>
          </p:cNvPr>
          <p:cNvCxnSpPr>
            <a:cxnSpLocks/>
          </p:cNvCxnSpPr>
          <p:nvPr/>
        </p:nvCxnSpPr>
        <p:spPr>
          <a:xfrm>
            <a:off x="6439509" y="921462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0D4747E5-874C-5CB7-AF4C-48E773DBDF34}"/>
              </a:ext>
            </a:extLst>
          </p:cNvPr>
          <p:cNvSpPr txBox="1"/>
          <p:nvPr/>
        </p:nvSpPr>
        <p:spPr>
          <a:xfrm rot="18994687">
            <a:off x="4083639" y="331562"/>
            <a:ext cx="110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LV-vector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FFDE775-D01A-3336-C0DE-E72D895F1D12}"/>
              </a:ext>
            </a:extLst>
          </p:cNvPr>
          <p:cNvSpPr txBox="1"/>
          <p:nvPr/>
        </p:nvSpPr>
        <p:spPr>
          <a:xfrm rot="18994687">
            <a:off x="4834812" y="357838"/>
            <a:ext cx="1142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7E06B6E-3B01-0AC2-D00C-6229E106CB1E}"/>
              </a:ext>
            </a:extLst>
          </p:cNvPr>
          <p:cNvSpPr txBox="1"/>
          <p:nvPr/>
        </p:nvSpPr>
        <p:spPr>
          <a:xfrm rot="18994687">
            <a:off x="5591873" y="332613"/>
            <a:ext cx="110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LV-vector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5FCAABE-B4C0-AB9C-D1BA-D2699DDE3436}"/>
              </a:ext>
            </a:extLst>
          </p:cNvPr>
          <p:cNvSpPr txBox="1"/>
          <p:nvPr/>
        </p:nvSpPr>
        <p:spPr>
          <a:xfrm rot="18994687">
            <a:off x="6324126" y="346279"/>
            <a:ext cx="1142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LV-GARP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D706E458-AA1A-ED6A-9D50-9B3A9DA807A7}"/>
              </a:ext>
            </a:extLst>
          </p:cNvPr>
          <p:cNvSpPr txBox="1"/>
          <p:nvPr/>
        </p:nvSpPr>
        <p:spPr>
          <a:xfrm>
            <a:off x="319291" y="170974"/>
            <a:ext cx="285570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7 C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532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>
            <a:extLst>
              <a:ext uri="{FF2B5EF4-FFF2-40B4-BE49-F238E27FC236}">
                <a16:creationId xmlns:a16="http://schemas.microsoft.com/office/drawing/2014/main" id="{F68EACB1-5734-71EA-3913-848C00A67371}"/>
              </a:ext>
            </a:extLst>
          </p:cNvPr>
          <p:cNvGrpSpPr/>
          <p:nvPr/>
        </p:nvGrpSpPr>
        <p:grpSpPr>
          <a:xfrm>
            <a:off x="1815989" y="338819"/>
            <a:ext cx="8027780" cy="6422766"/>
            <a:chOff x="1834650" y="282835"/>
            <a:chExt cx="8027780" cy="6422766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7D08D16-48E5-D8F6-3FDD-CF12696BD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44" t="22887" r="28188" b="17631"/>
            <a:stretch>
              <a:fillRect/>
            </a:stretch>
          </p:blipFill>
          <p:spPr>
            <a:xfrm>
              <a:off x="3271935" y="1449355"/>
              <a:ext cx="5052613" cy="5256246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3B8BD3A-0835-E211-38EE-2AF68536F41D}"/>
                </a:ext>
              </a:extLst>
            </p:cNvPr>
            <p:cNvSpPr txBox="1"/>
            <p:nvPr/>
          </p:nvSpPr>
          <p:spPr>
            <a:xfrm>
              <a:off x="8786722" y="5889102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61325F2-1306-68A5-8F99-D870F94B197A}"/>
                </a:ext>
              </a:extLst>
            </p:cNvPr>
            <p:cNvSpPr txBox="1"/>
            <p:nvPr/>
          </p:nvSpPr>
          <p:spPr>
            <a:xfrm>
              <a:off x="8801504" y="5469085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24815044-73A8-E4AF-01E3-0AB2BE3E96A0}"/>
                </a:ext>
              </a:extLst>
            </p:cNvPr>
            <p:cNvCxnSpPr>
              <a:cxnSpLocks/>
            </p:cNvCxnSpPr>
            <p:nvPr/>
          </p:nvCxnSpPr>
          <p:spPr>
            <a:xfrm>
              <a:off x="7507688" y="5634038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9784941-7C8D-25BF-D414-D9D0B4191FB6}"/>
                </a:ext>
              </a:extLst>
            </p:cNvPr>
            <p:cNvCxnSpPr>
              <a:cxnSpLocks/>
            </p:cNvCxnSpPr>
            <p:nvPr/>
          </p:nvCxnSpPr>
          <p:spPr>
            <a:xfrm>
              <a:off x="7482805" y="6094522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AAEAE26-1B83-3558-F37B-675804D0189D}"/>
                </a:ext>
              </a:extLst>
            </p:cNvPr>
            <p:cNvSpPr txBox="1"/>
            <p:nvPr/>
          </p:nvSpPr>
          <p:spPr>
            <a:xfrm>
              <a:off x="3971126" y="5686885"/>
              <a:ext cx="3424940" cy="38054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021D82D-ECD8-BA40-D7F1-7CC56CF52B4B}"/>
                </a:ext>
              </a:extLst>
            </p:cNvPr>
            <p:cNvSpPr txBox="1"/>
            <p:nvPr/>
          </p:nvSpPr>
          <p:spPr>
            <a:xfrm>
              <a:off x="2042147" y="5730628"/>
              <a:ext cx="1075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GAPDH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06A752C2-0C9C-ACB3-7A92-3CAFBE8AB310}"/>
                </a:ext>
              </a:extLst>
            </p:cNvPr>
            <p:cNvCxnSpPr>
              <a:cxnSpLocks/>
            </p:cNvCxnSpPr>
            <p:nvPr/>
          </p:nvCxnSpPr>
          <p:spPr>
            <a:xfrm>
              <a:off x="2947987" y="5893581"/>
              <a:ext cx="101224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A23F430-A49D-A701-C55A-40F29F480BA7}"/>
                </a:ext>
              </a:extLst>
            </p:cNvPr>
            <p:cNvSpPr txBox="1"/>
            <p:nvPr/>
          </p:nvSpPr>
          <p:spPr>
            <a:xfrm>
              <a:off x="3968016" y="4346387"/>
              <a:ext cx="3424940" cy="38054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A9EC77AD-3DCB-BD9C-DEE9-1AF8975B1C24}"/>
                </a:ext>
              </a:extLst>
            </p:cNvPr>
            <p:cNvCxnSpPr>
              <a:cxnSpLocks/>
            </p:cNvCxnSpPr>
            <p:nvPr/>
          </p:nvCxnSpPr>
          <p:spPr>
            <a:xfrm>
              <a:off x="2944877" y="4553083"/>
              <a:ext cx="101224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36030A3-E1DB-2DD1-9A8E-24CBCE3C0CF0}"/>
                </a:ext>
              </a:extLst>
            </p:cNvPr>
            <p:cNvSpPr txBox="1"/>
            <p:nvPr/>
          </p:nvSpPr>
          <p:spPr>
            <a:xfrm>
              <a:off x="1834650" y="4376826"/>
              <a:ext cx="12959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P-smad2/3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6040257-CA71-3AC2-8B50-16CFA67AA30D}"/>
                </a:ext>
              </a:extLst>
            </p:cNvPr>
            <p:cNvSpPr txBox="1"/>
            <p:nvPr/>
          </p:nvSpPr>
          <p:spPr>
            <a:xfrm>
              <a:off x="4064433" y="3018330"/>
              <a:ext cx="3424940" cy="38054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5B84D239-6FA4-42D7-C389-9551470CFF80}"/>
                </a:ext>
              </a:extLst>
            </p:cNvPr>
            <p:cNvCxnSpPr>
              <a:cxnSpLocks/>
            </p:cNvCxnSpPr>
            <p:nvPr/>
          </p:nvCxnSpPr>
          <p:spPr>
            <a:xfrm>
              <a:off x="3041294" y="3225026"/>
              <a:ext cx="101224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9864DBD-4D87-D5E1-CF30-930D25C13A5B}"/>
                </a:ext>
              </a:extLst>
            </p:cNvPr>
            <p:cNvSpPr txBox="1"/>
            <p:nvPr/>
          </p:nvSpPr>
          <p:spPr>
            <a:xfrm>
              <a:off x="2096278" y="3048769"/>
              <a:ext cx="11307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Smad2/3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F4EB6F9-DB6A-E329-7CBC-45FC7FBC6C60}"/>
                </a:ext>
              </a:extLst>
            </p:cNvPr>
            <p:cNvSpPr txBox="1"/>
            <p:nvPr/>
          </p:nvSpPr>
          <p:spPr>
            <a:xfrm>
              <a:off x="8802274" y="4604588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55kd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256E920-DA8F-9B29-3F1F-06F04FE6DC74}"/>
                </a:ext>
              </a:extLst>
            </p:cNvPr>
            <p:cNvSpPr txBox="1"/>
            <p:nvPr/>
          </p:nvSpPr>
          <p:spPr>
            <a:xfrm>
              <a:off x="8817056" y="4184571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EA7B1ACF-11FB-F849-537B-B318EB0A95EC}"/>
                </a:ext>
              </a:extLst>
            </p:cNvPr>
            <p:cNvCxnSpPr>
              <a:cxnSpLocks/>
            </p:cNvCxnSpPr>
            <p:nvPr/>
          </p:nvCxnSpPr>
          <p:spPr>
            <a:xfrm>
              <a:off x="7523240" y="4349524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4DE32C3D-3A23-2C09-DA89-C4DBF81EB32C}"/>
                </a:ext>
              </a:extLst>
            </p:cNvPr>
            <p:cNvCxnSpPr>
              <a:cxnSpLocks/>
            </p:cNvCxnSpPr>
            <p:nvPr/>
          </p:nvCxnSpPr>
          <p:spPr>
            <a:xfrm>
              <a:off x="7498357" y="4810008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E1B58F1-3F78-C32C-86D8-D334A44CAC59}"/>
                </a:ext>
              </a:extLst>
            </p:cNvPr>
            <p:cNvSpPr txBox="1"/>
            <p:nvPr/>
          </p:nvSpPr>
          <p:spPr>
            <a:xfrm>
              <a:off x="4051992" y="2097709"/>
              <a:ext cx="3424940" cy="38054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A32DDAAF-CA95-FB82-9F13-73C26ADEE68A}"/>
                </a:ext>
              </a:extLst>
            </p:cNvPr>
            <p:cNvCxnSpPr>
              <a:cxnSpLocks/>
            </p:cNvCxnSpPr>
            <p:nvPr/>
          </p:nvCxnSpPr>
          <p:spPr>
            <a:xfrm>
              <a:off x="3028853" y="2304405"/>
              <a:ext cx="101224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1CCCE3B-D6BC-DF32-5B3B-FB2B241A8489}"/>
                </a:ext>
              </a:extLst>
            </p:cNvPr>
            <p:cNvSpPr txBox="1"/>
            <p:nvPr/>
          </p:nvSpPr>
          <p:spPr>
            <a:xfrm>
              <a:off x="2301552" y="2128148"/>
              <a:ext cx="8881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GARP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97BC1DA-6253-8156-C44E-D740F18BB38D}"/>
                </a:ext>
              </a:extLst>
            </p:cNvPr>
            <p:cNvSpPr txBox="1"/>
            <p:nvPr/>
          </p:nvSpPr>
          <p:spPr>
            <a:xfrm>
              <a:off x="8923574" y="3226767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55kd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73A4AFD-E247-71AF-6BBD-86B1D61A0C9E}"/>
                </a:ext>
              </a:extLst>
            </p:cNvPr>
            <p:cNvSpPr txBox="1"/>
            <p:nvPr/>
          </p:nvSpPr>
          <p:spPr>
            <a:xfrm>
              <a:off x="8938356" y="2806750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2AB0E636-FBB5-CD9B-295C-7238AAD575A6}"/>
                </a:ext>
              </a:extLst>
            </p:cNvPr>
            <p:cNvCxnSpPr>
              <a:cxnSpLocks/>
            </p:cNvCxnSpPr>
            <p:nvPr/>
          </p:nvCxnSpPr>
          <p:spPr>
            <a:xfrm>
              <a:off x="7613440" y="2971703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2E33ACAD-29EE-796C-BB92-B458990FC2EA}"/>
                </a:ext>
              </a:extLst>
            </p:cNvPr>
            <p:cNvCxnSpPr>
              <a:cxnSpLocks/>
            </p:cNvCxnSpPr>
            <p:nvPr/>
          </p:nvCxnSpPr>
          <p:spPr>
            <a:xfrm>
              <a:off x="7619657" y="3432187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283712F7-6754-31EA-F54D-4B44F6077764}"/>
                </a:ext>
              </a:extLst>
            </p:cNvPr>
            <p:cNvSpPr txBox="1"/>
            <p:nvPr/>
          </p:nvSpPr>
          <p:spPr>
            <a:xfrm>
              <a:off x="8827158" y="2284376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DB0EF718-8249-39A8-A7DA-D21EC3DD4E7E}"/>
                </a:ext>
              </a:extLst>
            </p:cNvPr>
            <p:cNvSpPr txBox="1"/>
            <p:nvPr/>
          </p:nvSpPr>
          <p:spPr>
            <a:xfrm>
              <a:off x="8841940" y="1864359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E34065C-73C2-95D8-29E6-36545AB71A61}"/>
                </a:ext>
              </a:extLst>
            </p:cNvPr>
            <p:cNvCxnSpPr>
              <a:cxnSpLocks/>
            </p:cNvCxnSpPr>
            <p:nvPr/>
          </p:nvCxnSpPr>
          <p:spPr>
            <a:xfrm>
              <a:off x="7517024" y="2072855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8AF403BF-62AD-75CE-2F8C-869ACD49D9CC}"/>
                </a:ext>
              </a:extLst>
            </p:cNvPr>
            <p:cNvCxnSpPr>
              <a:cxnSpLocks/>
            </p:cNvCxnSpPr>
            <p:nvPr/>
          </p:nvCxnSpPr>
          <p:spPr>
            <a:xfrm>
              <a:off x="7523241" y="2489796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4875FAB-CABF-D1D4-020E-C729627641D4}"/>
                </a:ext>
              </a:extLst>
            </p:cNvPr>
            <p:cNvSpPr txBox="1"/>
            <p:nvPr/>
          </p:nvSpPr>
          <p:spPr>
            <a:xfrm>
              <a:off x="8845054" y="1624874"/>
              <a:ext cx="924074" cy="380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130kd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F2221AB2-39F2-534D-E7A2-50F374E0F5B8}"/>
                </a:ext>
              </a:extLst>
            </p:cNvPr>
            <p:cNvCxnSpPr>
              <a:cxnSpLocks/>
            </p:cNvCxnSpPr>
            <p:nvPr/>
          </p:nvCxnSpPr>
          <p:spPr>
            <a:xfrm>
              <a:off x="7563678" y="1833370"/>
              <a:ext cx="126182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0300DB23-7904-00FB-685E-402FB1A7CEF9}"/>
                </a:ext>
              </a:extLst>
            </p:cNvPr>
            <p:cNvSpPr txBox="1"/>
            <p:nvPr/>
          </p:nvSpPr>
          <p:spPr>
            <a:xfrm>
              <a:off x="2849386" y="965091"/>
              <a:ext cx="11592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TGF-β1</a:t>
              </a:r>
            </a:p>
            <a:p>
              <a:pPr algn="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SB431542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FE17E45-278A-2AF7-9432-A925BE3D74DD}"/>
                </a:ext>
              </a:extLst>
            </p:cNvPr>
            <p:cNvSpPr txBox="1"/>
            <p:nvPr/>
          </p:nvSpPr>
          <p:spPr>
            <a:xfrm>
              <a:off x="4155544" y="1232654"/>
              <a:ext cx="3265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    +      -     +       -     +     -    +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41B0DD6B-61B8-B410-A3F1-B9D982B99555}"/>
                </a:ext>
              </a:extLst>
            </p:cNvPr>
            <p:cNvSpPr txBox="1"/>
            <p:nvPr/>
          </p:nvSpPr>
          <p:spPr>
            <a:xfrm>
              <a:off x="4150461" y="889481"/>
              <a:ext cx="3268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    -       -     -        +    +     +     +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AC155AFA-DCA8-95D4-E3A1-F41961C10482}"/>
                </a:ext>
              </a:extLst>
            </p:cNvPr>
            <p:cNvCxnSpPr>
              <a:cxnSpLocks/>
            </p:cNvCxnSpPr>
            <p:nvPr/>
          </p:nvCxnSpPr>
          <p:spPr>
            <a:xfrm>
              <a:off x="4269218" y="876936"/>
              <a:ext cx="64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F6A99F5B-C490-01D5-3BCB-7E11B17F7859}"/>
                </a:ext>
              </a:extLst>
            </p:cNvPr>
            <p:cNvCxnSpPr>
              <a:cxnSpLocks/>
            </p:cNvCxnSpPr>
            <p:nvPr/>
          </p:nvCxnSpPr>
          <p:spPr>
            <a:xfrm>
              <a:off x="5096381" y="877988"/>
              <a:ext cx="64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0DFB19E0-C017-FAD7-1BDB-3A14047E388A}"/>
                </a:ext>
              </a:extLst>
            </p:cNvPr>
            <p:cNvCxnSpPr>
              <a:cxnSpLocks/>
            </p:cNvCxnSpPr>
            <p:nvPr/>
          </p:nvCxnSpPr>
          <p:spPr>
            <a:xfrm>
              <a:off x="5846819" y="877989"/>
              <a:ext cx="64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AD93EA69-11B2-C51C-CC4D-C5325DB88357}"/>
                </a:ext>
              </a:extLst>
            </p:cNvPr>
            <p:cNvCxnSpPr>
              <a:cxnSpLocks/>
            </p:cNvCxnSpPr>
            <p:nvPr/>
          </p:nvCxnSpPr>
          <p:spPr>
            <a:xfrm>
              <a:off x="6661370" y="872735"/>
              <a:ext cx="64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97118DD0-019D-0495-E9CE-43E041359589}"/>
                </a:ext>
              </a:extLst>
            </p:cNvPr>
            <p:cNvSpPr txBox="1"/>
            <p:nvPr/>
          </p:nvSpPr>
          <p:spPr>
            <a:xfrm rot="18994687">
              <a:off x="4305500" y="282835"/>
              <a:ext cx="1104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LV-vector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5B04A95E-952A-824B-7596-C4E745196E01}"/>
                </a:ext>
              </a:extLst>
            </p:cNvPr>
            <p:cNvSpPr txBox="1"/>
            <p:nvPr/>
          </p:nvSpPr>
          <p:spPr>
            <a:xfrm rot="18994687">
              <a:off x="5056673" y="309111"/>
              <a:ext cx="11426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LV-GARP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D103A3EC-95A1-225B-9FA8-8986DF8D41E6}"/>
                </a:ext>
              </a:extLst>
            </p:cNvPr>
            <p:cNvSpPr txBox="1"/>
            <p:nvPr/>
          </p:nvSpPr>
          <p:spPr>
            <a:xfrm rot="18994687">
              <a:off x="5813734" y="283886"/>
              <a:ext cx="1104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LV-vector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38064D29-A5DF-3861-E013-CC85E86AB8C3}"/>
                </a:ext>
              </a:extLst>
            </p:cNvPr>
            <p:cNvSpPr txBox="1"/>
            <p:nvPr/>
          </p:nvSpPr>
          <p:spPr>
            <a:xfrm rot="18994687">
              <a:off x="6545987" y="297552"/>
              <a:ext cx="11426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LV-GARP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标题 1">
            <a:extLst>
              <a:ext uri="{FF2B5EF4-FFF2-40B4-BE49-F238E27FC236}">
                <a16:creationId xmlns:a16="http://schemas.microsoft.com/office/drawing/2014/main" id="{9A81F246-4A8D-C0A5-8A1C-5369A44EB992}"/>
              </a:ext>
            </a:extLst>
          </p:cNvPr>
          <p:cNvSpPr txBox="1"/>
          <p:nvPr/>
        </p:nvSpPr>
        <p:spPr>
          <a:xfrm>
            <a:off x="319291" y="170974"/>
            <a:ext cx="285570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7 D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31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组合 83">
            <a:extLst>
              <a:ext uri="{FF2B5EF4-FFF2-40B4-BE49-F238E27FC236}">
                <a16:creationId xmlns:a16="http://schemas.microsoft.com/office/drawing/2014/main" id="{BB4C1CA9-BE91-FC38-736A-FD134DC8AFF0}"/>
              </a:ext>
            </a:extLst>
          </p:cNvPr>
          <p:cNvGrpSpPr/>
          <p:nvPr/>
        </p:nvGrpSpPr>
        <p:grpSpPr>
          <a:xfrm>
            <a:off x="2747045" y="169802"/>
            <a:ext cx="6292921" cy="6199386"/>
            <a:chOff x="2441824" y="143346"/>
            <a:chExt cx="6599433" cy="6467007"/>
          </a:xfrm>
        </p:grpSpPr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8DF2312B-CBB3-7731-71FF-DD7B1726DB64}"/>
                </a:ext>
              </a:extLst>
            </p:cNvPr>
            <p:cNvGrpSpPr/>
            <p:nvPr/>
          </p:nvGrpSpPr>
          <p:grpSpPr>
            <a:xfrm>
              <a:off x="2441824" y="143346"/>
              <a:ext cx="6599433" cy="6344783"/>
              <a:chOff x="2441824" y="143346"/>
              <a:chExt cx="6599433" cy="6344783"/>
            </a:xfrm>
          </p:grpSpPr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F1AF7680-A76F-6722-036C-B3B21C91A052}"/>
                  </a:ext>
                </a:extLst>
              </p:cNvPr>
              <p:cNvGrpSpPr/>
              <p:nvPr/>
            </p:nvGrpSpPr>
            <p:grpSpPr>
              <a:xfrm>
                <a:off x="3611789" y="791766"/>
                <a:ext cx="3779844" cy="5696363"/>
                <a:chOff x="4191855" y="1039431"/>
                <a:chExt cx="3479731" cy="5299724"/>
              </a:xfrm>
            </p:grpSpPr>
            <p:pic>
              <p:nvPicPr>
                <p:cNvPr id="9" name="图片 8">
                  <a:extLst>
                    <a:ext uri="{FF2B5EF4-FFF2-40B4-BE49-F238E27FC236}">
                      <a16:creationId xmlns:a16="http://schemas.microsoft.com/office/drawing/2014/main" id="{CC2D627E-621A-0287-3D41-66D9E73B8F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916" t="10358" r="37258" b="22959"/>
                <a:stretch>
                  <a:fillRect/>
                </a:stretch>
              </p:blipFill>
              <p:spPr>
                <a:xfrm>
                  <a:off x="4191855" y="1039431"/>
                  <a:ext cx="3479731" cy="5299724"/>
                </a:xfrm>
                <a:prstGeom prst="rect">
                  <a:avLst/>
                </a:prstGeom>
              </p:spPr>
            </p:pic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CB46AB1A-BDF1-D0E9-58FF-78CA3FE51346}"/>
                    </a:ext>
                  </a:extLst>
                </p:cNvPr>
                <p:cNvSpPr txBox="1"/>
                <p:nvPr/>
              </p:nvSpPr>
              <p:spPr>
                <a:xfrm>
                  <a:off x="5357973" y="1533186"/>
                  <a:ext cx="1736143" cy="369332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45E6D3A1-21EA-A582-ADE2-6B9319720F37}"/>
                    </a:ext>
                  </a:extLst>
                </p:cNvPr>
                <p:cNvSpPr txBox="1"/>
                <p:nvPr/>
              </p:nvSpPr>
              <p:spPr>
                <a:xfrm>
                  <a:off x="5274068" y="2173609"/>
                  <a:ext cx="1736143" cy="369332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D4631FB8-E539-82C8-EFAB-E7BB63450DF3}"/>
                    </a:ext>
                  </a:extLst>
                </p:cNvPr>
                <p:cNvSpPr txBox="1"/>
                <p:nvPr/>
              </p:nvSpPr>
              <p:spPr>
                <a:xfrm>
                  <a:off x="5345987" y="2795195"/>
                  <a:ext cx="1736143" cy="369332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8A6A80FE-9FEE-5BB1-10DC-C2229F1D1CB5}"/>
                    </a:ext>
                  </a:extLst>
                </p:cNvPr>
                <p:cNvSpPr txBox="1"/>
                <p:nvPr/>
              </p:nvSpPr>
              <p:spPr>
                <a:xfrm>
                  <a:off x="5315164" y="3637676"/>
                  <a:ext cx="1736143" cy="369332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917B2828-F974-AED7-DD59-28CCE7D98669}"/>
                    </a:ext>
                  </a:extLst>
                </p:cNvPr>
                <p:cNvSpPr txBox="1"/>
                <p:nvPr/>
              </p:nvSpPr>
              <p:spPr>
                <a:xfrm>
                  <a:off x="5330576" y="4526390"/>
                  <a:ext cx="1736143" cy="369332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E682B636-84DC-FBFE-E41C-6336B06F9506}"/>
                    </a:ext>
                  </a:extLst>
                </p:cNvPr>
                <p:cNvSpPr txBox="1"/>
                <p:nvPr/>
              </p:nvSpPr>
              <p:spPr>
                <a:xfrm>
                  <a:off x="5315164" y="5528120"/>
                  <a:ext cx="1815101" cy="369332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9E8801E-0821-1C06-F256-411A83730C1E}"/>
                  </a:ext>
                </a:extLst>
              </p:cNvPr>
              <p:cNvSpPr txBox="1"/>
              <p:nvPr/>
            </p:nvSpPr>
            <p:spPr>
              <a:xfrm>
                <a:off x="7700599" y="1314516"/>
                <a:ext cx="1022592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GARP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直接箭头连接符 29">
                <a:extLst>
                  <a:ext uri="{FF2B5EF4-FFF2-40B4-BE49-F238E27FC236}">
                    <a16:creationId xmlns:a16="http://schemas.microsoft.com/office/drawing/2014/main" id="{221B1A49-07DE-F9A9-BAB7-1F24AFAC5E74}"/>
                  </a:ext>
                </a:extLst>
              </p:cNvPr>
              <p:cNvCxnSpPr/>
              <p:nvPr/>
            </p:nvCxnSpPr>
            <p:spPr>
              <a:xfrm flipH="1">
                <a:off x="6790970" y="1504335"/>
                <a:ext cx="888749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E2B9F57E-84BB-3B97-826B-229147AAC286}"/>
                  </a:ext>
                </a:extLst>
              </p:cNvPr>
              <p:cNvSpPr txBox="1"/>
              <p:nvPr/>
            </p:nvSpPr>
            <p:spPr>
              <a:xfrm>
                <a:off x="7681998" y="2074648"/>
                <a:ext cx="1022592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p-P105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直接箭头连接符 31">
                <a:extLst>
                  <a:ext uri="{FF2B5EF4-FFF2-40B4-BE49-F238E27FC236}">
                    <a16:creationId xmlns:a16="http://schemas.microsoft.com/office/drawing/2014/main" id="{10F8945B-E5E6-D03B-F970-1CEE332130B9}"/>
                  </a:ext>
                </a:extLst>
              </p:cNvPr>
              <p:cNvCxnSpPr/>
              <p:nvPr/>
            </p:nvCxnSpPr>
            <p:spPr>
              <a:xfrm flipH="1">
                <a:off x="6772369" y="2264467"/>
                <a:ext cx="888749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5326022-7B39-3C23-4DBF-47E068D3689F}"/>
                  </a:ext>
                </a:extLst>
              </p:cNvPr>
              <p:cNvSpPr txBox="1"/>
              <p:nvPr/>
            </p:nvSpPr>
            <p:spPr>
              <a:xfrm>
                <a:off x="7696879" y="2735393"/>
                <a:ext cx="1022592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p-P65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4" name="直接箭头连接符 33">
                <a:extLst>
                  <a:ext uri="{FF2B5EF4-FFF2-40B4-BE49-F238E27FC236}">
                    <a16:creationId xmlns:a16="http://schemas.microsoft.com/office/drawing/2014/main" id="{9FF9E13A-81D6-DA46-14E5-E653629BD27C}"/>
                  </a:ext>
                </a:extLst>
              </p:cNvPr>
              <p:cNvCxnSpPr/>
              <p:nvPr/>
            </p:nvCxnSpPr>
            <p:spPr>
              <a:xfrm flipH="1">
                <a:off x="6787250" y="2925212"/>
                <a:ext cx="888749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AF557D34-CDC4-E2FF-19EE-3FD945BD9D38}"/>
                  </a:ext>
                </a:extLst>
              </p:cNvPr>
              <p:cNvSpPr txBox="1"/>
              <p:nvPr/>
            </p:nvSpPr>
            <p:spPr>
              <a:xfrm>
                <a:off x="7700600" y="3633564"/>
                <a:ext cx="1022592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P65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" name="直接箭头连接符 35">
                <a:extLst>
                  <a:ext uri="{FF2B5EF4-FFF2-40B4-BE49-F238E27FC236}">
                    <a16:creationId xmlns:a16="http://schemas.microsoft.com/office/drawing/2014/main" id="{CEA26582-16AF-8A96-6EB9-76B3723DA6BE}"/>
                  </a:ext>
                </a:extLst>
              </p:cNvPr>
              <p:cNvCxnSpPr/>
              <p:nvPr/>
            </p:nvCxnSpPr>
            <p:spPr>
              <a:xfrm flipH="1">
                <a:off x="6790971" y="3823383"/>
                <a:ext cx="888749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9CFC3EA-7D62-0EE2-DEC4-39E4E90B4405}"/>
                  </a:ext>
                </a:extLst>
              </p:cNvPr>
              <p:cNvSpPr txBox="1"/>
              <p:nvPr/>
            </p:nvSpPr>
            <p:spPr>
              <a:xfrm>
                <a:off x="7709901" y="4526213"/>
                <a:ext cx="1022592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IκBα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BF23681D-9CAA-3869-66B7-0022E0A878F6}"/>
                  </a:ext>
                </a:extLst>
              </p:cNvPr>
              <p:cNvCxnSpPr/>
              <p:nvPr/>
            </p:nvCxnSpPr>
            <p:spPr>
              <a:xfrm flipH="1">
                <a:off x="6800272" y="4716032"/>
                <a:ext cx="888749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A3656CE3-2DE9-718C-18A1-8CA8F0A90D07}"/>
                  </a:ext>
                </a:extLst>
              </p:cNvPr>
              <p:cNvSpPr txBox="1"/>
              <p:nvPr/>
            </p:nvSpPr>
            <p:spPr>
              <a:xfrm>
                <a:off x="7724780" y="5661810"/>
                <a:ext cx="1316477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GAPDH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0" name="直接箭头连接符 39">
                <a:extLst>
                  <a:ext uri="{FF2B5EF4-FFF2-40B4-BE49-F238E27FC236}">
                    <a16:creationId xmlns:a16="http://schemas.microsoft.com/office/drawing/2014/main" id="{27F6D866-AC30-D9D3-2B75-4276EEC300F7}"/>
                  </a:ext>
                </a:extLst>
              </p:cNvPr>
              <p:cNvCxnSpPr/>
              <p:nvPr/>
            </p:nvCxnSpPr>
            <p:spPr>
              <a:xfrm flipH="1">
                <a:off x="6815152" y="5851629"/>
                <a:ext cx="888749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490CDA29-9BED-EB5B-246F-AAB5F6716F37}"/>
                  </a:ext>
                </a:extLst>
              </p:cNvPr>
              <p:cNvSpPr txBox="1"/>
              <p:nvPr/>
            </p:nvSpPr>
            <p:spPr>
              <a:xfrm>
                <a:off x="2702406" y="1412548"/>
                <a:ext cx="781042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91447210-557C-6F0B-8A02-C3E2F3DD3F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83005" y="1622835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7E043A3D-A0D4-377D-31F1-E44694877DCC}"/>
                  </a:ext>
                </a:extLst>
              </p:cNvPr>
              <p:cNvSpPr txBox="1"/>
              <p:nvPr/>
            </p:nvSpPr>
            <p:spPr>
              <a:xfrm>
                <a:off x="2562726" y="1129109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D54CBC74-BB36-D531-2B61-DC7AAB1EE7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8824" y="1344918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DF11B969-7846-A640-6427-1E01A704CC8D}"/>
                  </a:ext>
                </a:extLst>
              </p:cNvPr>
              <p:cNvSpPr txBox="1"/>
              <p:nvPr/>
            </p:nvSpPr>
            <p:spPr>
              <a:xfrm>
                <a:off x="2544127" y="922970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6D961A93-5A47-F1A8-3A51-2BA0AE7B3A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40224" y="1138779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F2629CA6-81BC-5799-EFBD-31BA085C62C2}"/>
                  </a:ext>
                </a:extLst>
              </p:cNvPr>
              <p:cNvSpPr txBox="1"/>
              <p:nvPr/>
            </p:nvSpPr>
            <p:spPr>
              <a:xfrm>
                <a:off x="2445543" y="2161637"/>
                <a:ext cx="935602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CADE491A-9D18-5E3E-55B5-F59676AB39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0702" y="2371925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AD56AAB8-9046-E28C-5997-9EE56FA19074}"/>
                  </a:ext>
                </a:extLst>
              </p:cNvPr>
              <p:cNvSpPr txBox="1"/>
              <p:nvPr/>
            </p:nvSpPr>
            <p:spPr>
              <a:xfrm>
                <a:off x="2460424" y="1949977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A7C244A0-0361-2326-8D54-2F25CC3460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2102" y="2182350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818253C4-2433-EAB4-52A3-BF5A9F56925D}"/>
                  </a:ext>
                </a:extLst>
              </p:cNvPr>
              <p:cNvSpPr txBox="1"/>
              <p:nvPr/>
            </p:nvSpPr>
            <p:spPr>
              <a:xfrm>
                <a:off x="2441824" y="1710710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0259EE07-5B42-2DD6-DDD8-5C12F1CF33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5822" y="1965169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F3B9D25B-7065-9AF7-EE50-0EABF5B960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3483" y="3739427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5B967387-1337-6694-709C-C4035CE04E86}"/>
                  </a:ext>
                </a:extLst>
              </p:cNvPr>
              <p:cNvSpPr txBox="1"/>
              <p:nvPr/>
            </p:nvSpPr>
            <p:spPr>
              <a:xfrm>
                <a:off x="2503205" y="2908885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55kd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3859F485-E94E-4DF2-7D2F-B9F15CF158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16042" y="3119172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3DEBECBA-42C2-9A4E-1537-0150D6DB73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03023" y="2786038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2CDA3B56-9701-5FBD-F161-9D8B4638344F}"/>
                  </a:ext>
                </a:extLst>
              </p:cNvPr>
              <p:cNvSpPr txBox="1"/>
              <p:nvPr/>
            </p:nvSpPr>
            <p:spPr>
              <a:xfrm>
                <a:off x="2484604" y="2592316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6EC4E412-9BA1-8D3D-FE42-67C82A62E098}"/>
                  </a:ext>
                </a:extLst>
              </p:cNvPr>
              <p:cNvSpPr txBox="1"/>
              <p:nvPr/>
            </p:nvSpPr>
            <p:spPr>
              <a:xfrm>
                <a:off x="2484604" y="3812579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55kd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B7ECA736-224A-B2BB-6862-E07263E899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7441" y="4022865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EF71E788-F7C7-6C6B-CE44-F01E8175A626}"/>
                  </a:ext>
                </a:extLst>
              </p:cNvPr>
              <p:cNvSpPr txBox="1"/>
              <p:nvPr/>
            </p:nvSpPr>
            <p:spPr>
              <a:xfrm>
                <a:off x="2544126" y="3484966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ADE55ED9-97AB-9812-B80F-CC04519149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7204" y="4576862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DFB3293C-5221-41B7-1C5E-57442E8151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45803" y="5048033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948914DA-DDE8-E6FF-9CFE-1A84F2837F89}"/>
                  </a:ext>
                </a:extLst>
              </p:cNvPr>
              <p:cNvSpPr txBox="1"/>
              <p:nvPr/>
            </p:nvSpPr>
            <p:spPr>
              <a:xfrm>
                <a:off x="2586907" y="4344487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0CA66DF9-EB57-F4F0-40AD-AC6BEC8B7CAB}"/>
                  </a:ext>
                </a:extLst>
              </p:cNvPr>
              <p:cNvSpPr txBox="1"/>
              <p:nvPr/>
            </p:nvSpPr>
            <p:spPr>
              <a:xfrm>
                <a:off x="2596208" y="4800934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2075CB69-507A-5022-FEA6-D0DB9BC9C0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14184" y="5579943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>
                <a:extLst>
                  <a:ext uri="{FF2B5EF4-FFF2-40B4-BE49-F238E27FC236}">
                    <a16:creationId xmlns:a16="http://schemas.microsoft.com/office/drawing/2014/main" id="{2A150FD6-8832-8BAB-91BD-3ABA69F210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2784" y="6051113"/>
                <a:ext cx="132328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E205AFFF-A2D9-1F60-0091-DFD5ABCD2032}"/>
                  </a:ext>
                </a:extLst>
              </p:cNvPr>
              <p:cNvSpPr txBox="1"/>
              <p:nvPr/>
            </p:nvSpPr>
            <p:spPr>
              <a:xfrm>
                <a:off x="2573888" y="5347567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F18174DC-29D7-EFC6-0A30-E59E8CE82EA2}"/>
                  </a:ext>
                </a:extLst>
              </p:cNvPr>
              <p:cNvSpPr txBox="1"/>
              <p:nvPr/>
            </p:nvSpPr>
            <p:spPr>
              <a:xfrm>
                <a:off x="2583188" y="5804015"/>
                <a:ext cx="969083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35kd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7085F5F8-380C-0D27-2CEC-33B16AE3AD53}"/>
                  </a:ext>
                </a:extLst>
              </p:cNvPr>
              <p:cNvSpPr txBox="1"/>
              <p:nvPr/>
            </p:nvSpPr>
            <p:spPr>
              <a:xfrm>
                <a:off x="3833841" y="143346"/>
                <a:ext cx="1334807" cy="396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LV-GARP 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7" name="直接箭头连接符 76">
                <a:extLst>
                  <a:ext uri="{FF2B5EF4-FFF2-40B4-BE49-F238E27FC236}">
                    <a16:creationId xmlns:a16="http://schemas.microsoft.com/office/drawing/2014/main" id="{CD8C17DD-211A-3652-BCFB-39C6A51DC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3327" y="580076"/>
                <a:ext cx="0" cy="90621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6D6A3606-2435-91DD-1289-C3F185711288}"/>
                </a:ext>
              </a:extLst>
            </p:cNvPr>
            <p:cNvSpPr txBox="1"/>
            <p:nvPr/>
          </p:nvSpPr>
          <p:spPr>
            <a:xfrm>
              <a:off x="3550851" y="6241021"/>
              <a:ext cx="3268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TNF(min)   0  10 30 60 240 1440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标题 1">
            <a:extLst>
              <a:ext uri="{FF2B5EF4-FFF2-40B4-BE49-F238E27FC236}">
                <a16:creationId xmlns:a16="http://schemas.microsoft.com/office/drawing/2014/main" id="{A88843D4-C8F4-1079-DA38-C976536C11C6}"/>
              </a:ext>
            </a:extLst>
          </p:cNvPr>
          <p:cNvSpPr txBox="1"/>
          <p:nvPr/>
        </p:nvSpPr>
        <p:spPr>
          <a:xfrm>
            <a:off x="319291" y="170974"/>
            <a:ext cx="285570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8 B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320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2" t="62980" r="13145" b="25074"/>
          <a:stretch>
            <a:fillRect/>
          </a:stretch>
        </p:blipFill>
        <p:spPr>
          <a:xfrm>
            <a:off x="4211588" y="1989209"/>
            <a:ext cx="3747247" cy="52576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7" t="56191" r="17592" b="28155"/>
          <a:stretch>
            <a:fillRect/>
          </a:stretch>
        </p:blipFill>
        <p:spPr>
          <a:xfrm>
            <a:off x="4211588" y="2556975"/>
            <a:ext cx="3747247" cy="72315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t="54154" r="14799" b="32251"/>
          <a:stretch>
            <a:fillRect/>
          </a:stretch>
        </p:blipFill>
        <p:spPr>
          <a:xfrm>
            <a:off x="4211587" y="3322132"/>
            <a:ext cx="3747247" cy="5855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3" t="53379" r="19271" b="30512"/>
          <a:stretch>
            <a:fillRect/>
          </a:stretch>
        </p:blipFill>
        <p:spPr>
          <a:xfrm>
            <a:off x="4211587" y="3949661"/>
            <a:ext cx="3747247" cy="63931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4" t="56743" r="17105" b="23920"/>
          <a:stretch>
            <a:fillRect/>
          </a:stretch>
        </p:blipFill>
        <p:spPr>
          <a:xfrm>
            <a:off x="4211587" y="4641438"/>
            <a:ext cx="3747247" cy="723153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806898" y="2143960"/>
            <a:ext cx="270427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73222" y="2952454"/>
            <a:ext cx="3060200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758314" y="3433453"/>
            <a:ext cx="293869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673222" y="4033725"/>
            <a:ext cx="293017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581151" y="4677416"/>
            <a:ext cx="2930026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>
            <a:off x="3306997" y="3072950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8570089" y="2077637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677971" y="3382529"/>
            <a:ext cx="1667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COL1A1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638282" y="4707470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>
            <a:off x="3301365" y="4179907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8296736" y="397986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281388" y="417990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233971" y="4377919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7660593" y="4493440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7675506" y="433598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7675507" y="415482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3227186" y="465467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227186" y="4817037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3887905" y="4851375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002820" y="374535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3449886" y="211323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4002821" y="353678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3351731" y="337949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345292" y="194214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334647" y="358094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7" name="直接连接符 86"/>
          <p:cNvCxnSpPr/>
          <p:nvPr/>
        </p:nvCxnSpPr>
        <p:spPr>
          <a:xfrm>
            <a:off x="4002823" y="211186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4002823" y="228321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4002822" y="340677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7728415" y="3158614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1" name="文本框 90"/>
          <p:cNvSpPr txBox="1"/>
          <p:nvPr/>
        </p:nvSpPr>
        <p:spPr>
          <a:xfrm>
            <a:off x="8384690" y="2973465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3345292" y="320628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3887905" y="4973997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文本框 94"/>
          <p:cNvSpPr txBox="1"/>
          <p:nvPr/>
        </p:nvSpPr>
        <p:spPr>
          <a:xfrm>
            <a:off x="2208534" y="3929199"/>
            <a:ext cx="111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Vimentin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接箭头连接符 95"/>
          <p:cNvCxnSpPr/>
          <p:nvPr/>
        </p:nvCxnSpPr>
        <p:spPr>
          <a:xfrm flipH="1">
            <a:off x="7603393" y="2249762"/>
            <a:ext cx="9666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直接箭头连接符 97"/>
          <p:cNvCxnSpPr/>
          <p:nvPr/>
        </p:nvCxnSpPr>
        <p:spPr>
          <a:xfrm flipH="1">
            <a:off x="7720429" y="3560685"/>
            <a:ext cx="9666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直接箭头连接符 98"/>
          <p:cNvCxnSpPr/>
          <p:nvPr/>
        </p:nvCxnSpPr>
        <p:spPr>
          <a:xfrm flipH="1">
            <a:off x="7597001" y="4872405"/>
            <a:ext cx="9666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896550" y="2860654"/>
            <a:ext cx="560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319291" y="170974"/>
            <a:ext cx="285570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9 B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9AA177AF-4BCE-2560-55F1-08B06056CE4B}"/>
              </a:ext>
            </a:extLst>
          </p:cNvPr>
          <p:cNvCxnSpPr>
            <a:cxnSpLocks/>
          </p:cNvCxnSpPr>
          <p:nvPr/>
        </p:nvCxnSpPr>
        <p:spPr>
          <a:xfrm>
            <a:off x="4653982" y="1855341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967EA32-479E-4A64-5753-C102E79C05E4}"/>
              </a:ext>
            </a:extLst>
          </p:cNvPr>
          <p:cNvCxnSpPr>
            <a:cxnSpLocks/>
          </p:cNvCxnSpPr>
          <p:nvPr/>
        </p:nvCxnSpPr>
        <p:spPr>
          <a:xfrm>
            <a:off x="5361328" y="1856393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FC3B2B9-D810-9407-6D16-9AB47B7AC829}"/>
              </a:ext>
            </a:extLst>
          </p:cNvPr>
          <p:cNvCxnSpPr>
            <a:cxnSpLocks/>
          </p:cNvCxnSpPr>
          <p:nvPr/>
        </p:nvCxnSpPr>
        <p:spPr>
          <a:xfrm>
            <a:off x="6130685" y="1856394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FAD6315-E448-2E21-D38C-A98E8B5E104B}"/>
              </a:ext>
            </a:extLst>
          </p:cNvPr>
          <p:cNvCxnSpPr>
            <a:cxnSpLocks/>
          </p:cNvCxnSpPr>
          <p:nvPr/>
        </p:nvCxnSpPr>
        <p:spPr>
          <a:xfrm>
            <a:off x="6850643" y="1851140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37B777B-B28B-F5F6-1DC1-E576CE873D86}"/>
              </a:ext>
            </a:extLst>
          </p:cNvPr>
          <p:cNvSpPr txBox="1"/>
          <p:nvPr/>
        </p:nvSpPr>
        <p:spPr>
          <a:xfrm rot="18450421">
            <a:off x="4716031" y="148195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E2F883-9BF8-1072-134B-3EFAB57457A3}"/>
              </a:ext>
            </a:extLst>
          </p:cNvPr>
          <p:cNvSpPr txBox="1"/>
          <p:nvPr/>
        </p:nvSpPr>
        <p:spPr>
          <a:xfrm rot="18834964">
            <a:off x="5237987" y="1237069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8C98916-7516-79D8-AE44-2A91B3D3D7FC}"/>
              </a:ext>
            </a:extLst>
          </p:cNvPr>
          <p:cNvSpPr txBox="1"/>
          <p:nvPr/>
        </p:nvSpPr>
        <p:spPr>
          <a:xfrm rot="18450421">
            <a:off x="6224266" y="148931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8DC89B03-011A-A1A9-D924-D5D400E6DCDB}"/>
              </a:ext>
            </a:extLst>
          </p:cNvPr>
          <p:cNvCxnSpPr>
            <a:cxnSpLocks/>
          </p:cNvCxnSpPr>
          <p:nvPr/>
        </p:nvCxnSpPr>
        <p:spPr>
          <a:xfrm>
            <a:off x="4681309" y="1006106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C310508-7F6A-8A3E-F128-2CECBB4E6836}"/>
              </a:ext>
            </a:extLst>
          </p:cNvPr>
          <p:cNvCxnSpPr>
            <a:cxnSpLocks/>
          </p:cNvCxnSpPr>
          <p:nvPr/>
        </p:nvCxnSpPr>
        <p:spPr>
          <a:xfrm>
            <a:off x="6145400" y="1007157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74F6C808-2316-5C29-F0A6-972B2501DD5E}"/>
              </a:ext>
            </a:extLst>
          </p:cNvPr>
          <p:cNvSpPr txBox="1"/>
          <p:nvPr/>
        </p:nvSpPr>
        <p:spPr>
          <a:xfrm>
            <a:off x="5139559" y="71260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C9E549-E894-D5B6-0CD4-68E930E77714}"/>
              </a:ext>
            </a:extLst>
          </p:cNvPr>
          <p:cNvSpPr txBox="1"/>
          <p:nvPr/>
        </p:nvSpPr>
        <p:spPr>
          <a:xfrm>
            <a:off x="6338789" y="688428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 D14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0C97B5E-5646-2B2A-51DD-5B21398C691E}"/>
              </a:ext>
            </a:extLst>
          </p:cNvPr>
          <p:cNvSpPr txBox="1"/>
          <p:nvPr/>
        </p:nvSpPr>
        <p:spPr>
          <a:xfrm rot="18834964">
            <a:off x="6727304" y="1250732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5" t="45837" r="12783" b="35893"/>
          <a:stretch>
            <a:fillRect/>
          </a:stretch>
        </p:blipFill>
        <p:spPr>
          <a:xfrm>
            <a:off x="3532093" y="4161872"/>
            <a:ext cx="3747247" cy="80009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8" t="21376" r="14943" b="60141"/>
          <a:stretch>
            <a:fillRect/>
          </a:stretch>
        </p:blipFill>
        <p:spPr>
          <a:xfrm>
            <a:off x="3532093" y="2435793"/>
            <a:ext cx="3747247" cy="80009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8" t="48889" r="14904" b="31958"/>
          <a:stretch>
            <a:fillRect/>
          </a:stretch>
        </p:blipFill>
        <p:spPr>
          <a:xfrm>
            <a:off x="3537509" y="3267308"/>
            <a:ext cx="3747247" cy="800098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970692" y="2643619"/>
            <a:ext cx="286099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81181" y="3475314"/>
            <a:ext cx="2813132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018216" y="4214741"/>
            <a:ext cx="2962884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3254864" y="382716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7114775" y="450876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3200452" y="3078653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3266353" y="3394032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3266353" y="3602578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2609798" y="242864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610309" y="2673539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609798" y="290228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3208411" y="2842816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201037" y="2608881"/>
            <a:ext cx="647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2647706" y="321598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639455" y="3429888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650167" y="3673704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731923" y="4339491"/>
            <a:ext cx="906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35kd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781359" y="2666214"/>
            <a:ext cx="129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P-smad2/3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799208" y="3588416"/>
            <a:ext cx="120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Smad2/3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809534" y="4226283"/>
            <a:ext cx="100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接箭头连接符 70"/>
          <p:cNvCxnSpPr/>
          <p:nvPr/>
        </p:nvCxnSpPr>
        <p:spPr>
          <a:xfrm flipH="1">
            <a:off x="7017513" y="3768442"/>
            <a:ext cx="7584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直接箭头连接符 72"/>
          <p:cNvCxnSpPr/>
          <p:nvPr/>
        </p:nvCxnSpPr>
        <p:spPr>
          <a:xfrm flipH="1">
            <a:off x="6943954" y="2842816"/>
            <a:ext cx="81818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直接箭头连接符 96"/>
          <p:cNvCxnSpPr/>
          <p:nvPr/>
        </p:nvCxnSpPr>
        <p:spPr>
          <a:xfrm>
            <a:off x="2813528" y="4402097"/>
            <a:ext cx="1157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标题 1"/>
          <p:cNvSpPr txBox="1"/>
          <p:nvPr/>
        </p:nvSpPr>
        <p:spPr>
          <a:xfrm>
            <a:off x="319291" y="170974"/>
            <a:ext cx="2855709" cy="498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Supplemental Figure 9 F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22EABB26-F17E-ED4D-9E33-CDDA99F9B666}"/>
              </a:ext>
            </a:extLst>
          </p:cNvPr>
          <p:cNvCxnSpPr>
            <a:cxnSpLocks/>
          </p:cNvCxnSpPr>
          <p:nvPr/>
        </p:nvCxnSpPr>
        <p:spPr>
          <a:xfrm>
            <a:off x="3966606" y="2303082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A905E49-771D-902D-2690-1907DEE612C1}"/>
              </a:ext>
            </a:extLst>
          </p:cNvPr>
          <p:cNvCxnSpPr>
            <a:cxnSpLocks/>
          </p:cNvCxnSpPr>
          <p:nvPr/>
        </p:nvCxnSpPr>
        <p:spPr>
          <a:xfrm>
            <a:off x="4673952" y="2304134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6A2C80B-0B61-664E-72D8-4E818DDD8BC8}"/>
              </a:ext>
            </a:extLst>
          </p:cNvPr>
          <p:cNvCxnSpPr>
            <a:cxnSpLocks/>
          </p:cNvCxnSpPr>
          <p:nvPr/>
        </p:nvCxnSpPr>
        <p:spPr>
          <a:xfrm>
            <a:off x="5443309" y="2304135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B658523-D0FF-7873-37DC-08045B19849F}"/>
              </a:ext>
            </a:extLst>
          </p:cNvPr>
          <p:cNvCxnSpPr>
            <a:cxnSpLocks/>
          </p:cNvCxnSpPr>
          <p:nvPr/>
        </p:nvCxnSpPr>
        <p:spPr>
          <a:xfrm>
            <a:off x="6163267" y="2298881"/>
            <a:ext cx="6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E920B12D-CA4D-778A-8677-FA1FBD38B124}"/>
              </a:ext>
            </a:extLst>
          </p:cNvPr>
          <p:cNvSpPr txBox="1"/>
          <p:nvPr/>
        </p:nvSpPr>
        <p:spPr>
          <a:xfrm rot="18450421">
            <a:off x="4028655" y="192970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89EC110-86A3-678E-43EE-C773EF341E33}"/>
              </a:ext>
            </a:extLst>
          </p:cNvPr>
          <p:cNvSpPr txBox="1"/>
          <p:nvPr/>
        </p:nvSpPr>
        <p:spPr>
          <a:xfrm rot="18834964">
            <a:off x="4550611" y="168481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18D1FF-DBF4-3FDF-D14B-0EB51E9153A9}"/>
              </a:ext>
            </a:extLst>
          </p:cNvPr>
          <p:cNvSpPr txBox="1"/>
          <p:nvPr/>
        </p:nvSpPr>
        <p:spPr>
          <a:xfrm rot="18450421">
            <a:off x="5536890" y="193705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B2214C3-0EBE-C49E-AFE5-08B266D6EC1C}"/>
              </a:ext>
            </a:extLst>
          </p:cNvPr>
          <p:cNvCxnSpPr>
            <a:cxnSpLocks/>
          </p:cNvCxnSpPr>
          <p:nvPr/>
        </p:nvCxnSpPr>
        <p:spPr>
          <a:xfrm>
            <a:off x="3993933" y="1453847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EAAE251-040B-C28B-478B-2218E3E7BD2B}"/>
              </a:ext>
            </a:extLst>
          </p:cNvPr>
          <p:cNvCxnSpPr>
            <a:cxnSpLocks/>
          </p:cNvCxnSpPr>
          <p:nvPr/>
        </p:nvCxnSpPr>
        <p:spPr>
          <a:xfrm>
            <a:off x="5458024" y="1454898"/>
            <a:ext cx="14041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5A4429D5-2422-A8BB-DF7D-F029CFE0CAD1}"/>
              </a:ext>
            </a:extLst>
          </p:cNvPr>
          <p:cNvSpPr txBox="1"/>
          <p:nvPr/>
        </p:nvSpPr>
        <p:spPr>
          <a:xfrm>
            <a:off x="4452183" y="1160343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E421575-2512-3B3D-EC6A-C2A5259E99AC}"/>
              </a:ext>
            </a:extLst>
          </p:cNvPr>
          <p:cNvSpPr txBox="1"/>
          <p:nvPr/>
        </p:nvSpPr>
        <p:spPr>
          <a:xfrm>
            <a:off x="5651413" y="1136169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UUO D14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B5C770D-ECF4-CD2C-569C-83D904C210E0}"/>
              </a:ext>
            </a:extLst>
          </p:cNvPr>
          <p:cNvSpPr txBox="1"/>
          <p:nvPr/>
        </p:nvSpPr>
        <p:spPr>
          <a:xfrm rot="18834964">
            <a:off x="6039928" y="169847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GARP-KO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578</Words>
  <Application>Microsoft Office PowerPoint</Application>
  <PresentationFormat>宽屏</PresentationFormat>
  <Paragraphs>419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等线</vt:lpstr>
      <vt:lpstr>等线 Light</vt:lpstr>
      <vt:lpstr>Arial</vt:lpstr>
      <vt:lpstr>Times New Roman</vt:lpstr>
      <vt:lpstr>Office 主题​​</vt:lpstr>
      <vt:lpstr>Unedited blot and gel images</vt:lpstr>
      <vt:lpstr>Figure 1 D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语汐 语汐</dc:creator>
  <cp:lastModifiedBy>WW X</cp:lastModifiedBy>
  <cp:revision>60</cp:revision>
  <dcterms:created xsi:type="dcterms:W3CDTF">2025-05-27T08:41:00Z</dcterms:created>
  <dcterms:modified xsi:type="dcterms:W3CDTF">2026-07-15T08:05:09Z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526D640D915F4AF6B864DBF1BF0ECAAC_13</vt:lpwstr>
  </property>
  <property fmtid="{D5CDD505-2E9C-101B-9397-08002B2CF9AE}" pid="3" name="KSOProductBuildVer">
    <vt:lpwstr>2052-12.1.0.24034</vt:lpwstr>
  </property>
</Properties>
</file>