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60F18-D346-7E71-7C5C-DE3F9D734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AADF55-07BA-27B1-B500-18FE8E356A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ED2F4-2471-2BAF-C59E-8C9C9B942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CE81D-D3D8-AD11-BF26-1B4F1CD17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0BC4B-4D30-1576-5ADF-A57473D1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689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2CC49-23EF-F15A-AD37-7370876C7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190AC3-95BA-CFFF-AF89-FDFA785D4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DE40A-945F-CBBA-273B-940D5AFD7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49871-9C57-1247-D2C9-F4F64C8DF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91DE6-AD47-125D-871E-A496B3643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750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F28DA7-388E-91BB-EBD1-0A9BF8880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5E72A-7CF4-6378-21C2-8AFD4B025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2349D-4B9D-E3F0-727F-0BF8661F2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57BF1-53C1-E3D1-F021-78A3A3CFC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4C791-71A1-9354-AEC5-F37F9263F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53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7E790-BD42-2448-4B65-D9B55B739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0F998-60BF-45E8-C9EF-D1D1005C5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7BDF2-36A3-DE02-106A-74B7014E9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190EC-AFAE-F4AC-C757-CAC6F9925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8ADA5-9452-4A1A-E144-A43D2C01F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915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27D40-BAA6-F59C-973F-C24C126A2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9F226-C3F7-7007-2F01-0D71B0BAD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0DC58-DEF2-3432-3A11-498944318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80F4F-EF58-564B-F0A0-53196C1C0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E1B44-FD99-ED3F-CD0F-A2A6A2FC1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99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9CA35-FC71-7AD9-506B-5782BC2ED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2B3A1-8DE5-14C2-AA91-71CA44665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63A2DF-1D08-FBED-DB62-FB41BBB207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F31E6-7A7A-DCBB-848F-6BA2AFDDA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AD8AC-E98D-3494-C8A8-8AC01EA0B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DF7A2A-2BD3-2968-4BE9-DAC011519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54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5E4F1-87A4-12AD-7D44-4DCE1510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3A73D9-3848-A45F-CAF3-EEF07AB69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14C1E9-5017-71DE-2863-14D20B0736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89BB42-AE09-3ABA-DF29-9E61079B9D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4023FC-2FD2-05AF-03EF-C4B71D05B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2FBED0-5A70-232B-A0B0-BE86330DF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34DA3F-F4CA-3159-AC20-F47E275F9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AF4CC2-81A5-BC29-B4B8-455988024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8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22D51-C580-9F57-6BC8-4C28B7E5A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CCA462-46C6-17BF-9373-76E2BDD16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DB7C44-4691-37B4-E3D2-801FDDF3C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BF0BA4-397A-DBE1-4E85-3EF1E9752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385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9649E6-82EE-64A6-02BE-211A63DE6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D1C1E3-B962-3B76-481E-E6E5750E6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940246-A05C-E59F-A026-1E608FB7B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3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DC7EA-3E7E-5EDA-247C-DCD95FC5B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86494-F935-5AAB-458D-A9D716B27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8A188-770B-6C08-D645-B77BA8C64B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AB9182-F918-2FD2-AF0A-242C86B9D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ECD14-A03F-4AD7-1226-AEDC0CA2C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D60E6-ECF1-B3D9-F3C9-F9937532A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6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EDED5-3987-9272-C2B0-2E36BFF05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5529A3-28DE-CDFD-AF27-7418B11D3D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C67801-A489-2851-E855-CFF792773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C5056F-C3AC-717E-E009-673B5A520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D4F2D-6243-DBED-3FE3-7B9096B48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904459-D6BF-E1B4-59A4-D9A05C4AF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5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BF4C19-DD10-4B70-2C82-0999E5BB4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030F0-7E89-1DA4-3666-A1BC2F893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37441-7C38-5601-458C-A0BF61239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49353A-775E-4BB0-BD85-452341E91FFA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C1051-C16A-BAC7-9D9D-CDAEF9FFEF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750D5-0192-2A9D-A869-E5CFC9701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991457-983D-4C2A-B964-CBE472C04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89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E81CC4-434F-25B1-A3E8-FDC3157E0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195" y="167269"/>
            <a:ext cx="7873610" cy="56759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4C9DEF-B9E9-ED5F-007D-1E80BE6745B8}"/>
              </a:ext>
            </a:extLst>
          </p:cNvPr>
          <p:cNvSpPr txBox="1"/>
          <p:nvPr/>
        </p:nvSpPr>
        <p:spPr>
          <a:xfrm>
            <a:off x="702527" y="6356195"/>
            <a:ext cx="9052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Full unedited gel for Supplemental Figure 1A: upper left western blot (WT chimera, anti-C3)</a:t>
            </a:r>
          </a:p>
        </p:txBody>
      </p:sp>
    </p:spTree>
    <p:extLst>
      <p:ext uri="{BB962C8B-B14F-4D97-AF65-F5344CB8AC3E}">
        <p14:creationId xmlns:p14="http://schemas.microsoft.com/office/powerpoint/2010/main" val="1076271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1F58EBC-D058-30FF-6076-913349D5E5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049533"/>
              </p:ext>
            </p:extLst>
          </p:nvPr>
        </p:nvGraphicFramePr>
        <p:xfrm>
          <a:off x="1323520" y="-326560"/>
          <a:ext cx="9543374" cy="6861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2773045" imgH="1993581" progId="Prism10.Document">
                  <p:embed/>
                </p:oleObj>
              </mc:Choice>
              <mc:Fallback>
                <p:oleObj name="Prism 10" r:id="rId2" imgW="2773045" imgH="1993581" progId="Prism10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23520" y="-326560"/>
                        <a:ext cx="9543374" cy="68611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1C6AD61-62CD-6A33-6B0A-2A861943CF03}"/>
              </a:ext>
            </a:extLst>
          </p:cNvPr>
          <p:cNvSpPr txBox="1"/>
          <p:nvPr/>
        </p:nvSpPr>
        <p:spPr>
          <a:xfrm>
            <a:off x="702527" y="6356195"/>
            <a:ext cx="979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Full unedited gel for Supplemental Figure 1A: lower left western blot (WT chimera, anti-beta actin)</a:t>
            </a:r>
          </a:p>
        </p:txBody>
      </p:sp>
    </p:spTree>
    <p:extLst>
      <p:ext uri="{BB962C8B-B14F-4D97-AF65-F5344CB8AC3E}">
        <p14:creationId xmlns:p14="http://schemas.microsoft.com/office/powerpoint/2010/main" val="345392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3584F6-5EF5-B753-72DA-854961FA3F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011" y="22302"/>
            <a:ext cx="8593978" cy="62112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3486FE-B407-EDD0-461B-AB7353C01A3C}"/>
              </a:ext>
            </a:extLst>
          </p:cNvPr>
          <p:cNvSpPr txBox="1"/>
          <p:nvPr/>
        </p:nvSpPr>
        <p:spPr>
          <a:xfrm>
            <a:off x="702527" y="6356195"/>
            <a:ext cx="97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Full unedited gel for Supplemental Figure 1A: upper right western blot (MBL-KO chimera, anti-C3)</a:t>
            </a:r>
          </a:p>
        </p:txBody>
      </p:sp>
    </p:spTree>
    <p:extLst>
      <p:ext uri="{BB962C8B-B14F-4D97-AF65-F5344CB8AC3E}">
        <p14:creationId xmlns:p14="http://schemas.microsoft.com/office/powerpoint/2010/main" val="820821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D91E26-ED64-2B2C-1574-D97D07ABE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456" y="133813"/>
            <a:ext cx="8347088" cy="60328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CD72AA-D865-25E7-1D4C-BB9437198B3D}"/>
              </a:ext>
            </a:extLst>
          </p:cNvPr>
          <p:cNvSpPr txBox="1"/>
          <p:nvPr/>
        </p:nvSpPr>
        <p:spPr>
          <a:xfrm>
            <a:off x="702527" y="6356195"/>
            <a:ext cx="10401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Full unedited gel for Supplemental Figure 1A: lower right western blot (MBL-KO chimera, anti-beta actin)</a:t>
            </a:r>
          </a:p>
        </p:txBody>
      </p:sp>
    </p:spTree>
    <p:extLst>
      <p:ext uri="{BB962C8B-B14F-4D97-AF65-F5344CB8AC3E}">
        <p14:creationId xmlns:p14="http://schemas.microsoft.com/office/powerpoint/2010/main" val="2653993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74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GraphPad Prism Project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Graham, Brian</dc:creator>
  <cp:lastModifiedBy>Graham, Brian</cp:lastModifiedBy>
  <cp:revision>2</cp:revision>
  <dcterms:created xsi:type="dcterms:W3CDTF">2025-11-26T00:56:59Z</dcterms:created>
  <dcterms:modified xsi:type="dcterms:W3CDTF">2025-11-26T01:15:54Z</dcterms:modified>
</cp:coreProperties>
</file>