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59" r:id="rId6"/>
    <p:sldId id="260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5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0901A-DAB4-F080-B93C-B481F3B115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80948A-D9C5-8466-3113-9654BD1588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F20DD6-1688-7D3B-2D24-659E5F5D8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F729E-309A-4541-8624-5C89A84D55C9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D41E94-324C-18FE-C420-8BCAD12D2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AF8CFA-A0A1-5E83-D104-120DF64FF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F9D7A-8638-4858-820C-A7DAD8A6B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838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A02F8B-787E-2B91-CD0A-0A11BA4C1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A2371C-63D4-569E-F555-B26A89D1DB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B32E01-93AE-24E6-E7FC-590D6D778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F729E-309A-4541-8624-5C89A84D55C9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ECA452-A86F-EE3C-846A-6140ADF90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61183D-E538-EF2F-173E-972F4E594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F9D7A-8638-4858-820C-A7DAD8A6B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67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8DC7DD-FEE6-C360-5878-18CC337264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380CEB-B409-EEFE-0FDC-7A6F1688CD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B1F038-A6C9-E577-82F9-B9F67645C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F729E-309A-4541-8624-5C89A84D55C9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5C8BF1-8669-54F3-3EA9-0180A3C51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DC995F-FC2C-F9A0-D80F-7646B3354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F9D7A-8638-4858-820C-A7DAD8A6B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518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EAAA3-3D75-29FC-5765-3276DF3FB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57942D-A8C7-AD79-B078-805D8CC204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31AF06-3CB1-AF35-2E7C-7A9318341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F729E-309A-4541-8624-5C89A84D55C9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B260F0-6E17-2EE0-923D-4596DD4AD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19324E-C691-7717-8C6B-2B5B9337B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F9D7A-8638-4858-820C-A7DAD8A6B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706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4E389-01EB-F3A3-020C-4A5465C42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DC6A18-E2D6-15C7-E26A-D546261D5D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48D7F2-4180-DFD4-C23D-74154D251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F729E-309A-4541-8624-5C89A84D55C9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179828-644C-FA42-3799-F71B9ADCB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6350EA-1379-E2B7-039E-A7D0D9F43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F9D7A-8638-4858-820C-A7DAD8A6B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017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7E1F4-E8F0-C09C-9AD6-4FD00AFF9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953334-515A-887D-CEFA-F3DE7CF71F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F9154D-0C7B-3BB5-758D-7B8381D5BC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152B31-0855-0066-F016-789608A4A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F729E-309A-4541-8624-5C89A84D55C9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B3AC09-F1D3-A194-AE44-89E959962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0A34EE-7AA7-3231-65C5-FF1B3B4D7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F9D7A-8638-4858-820C-A7DAD8A6B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44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FC95C-409A-A1C6-2693-95B450248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548158-8BDE-CFAD-CBE9-BE4283D55D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9727C2-4FE6-765A-F9F2-E362557808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0F9C28-5C69-CCA4-07C8-6BC97F2FF7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19ED9D-75ED-31A8-FEC8-AF483CD76F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343EC17-F768-6C90-0D5E-EBF9FB3C8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F729E-309A-4541-8624-5C89A84D55C9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3095619-1487-5799-7BFC-92415031A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7F174C-01DE-EF74-2038-FDB3F1228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F9D7A-8638-4858-820C-A7DAD8A6B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088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1E9FD-DD8C-1502-DB91-B8767CA69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3BF407-0D35-A0F6-3B83-3DB4C665B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F729E-309A-4541-8624-5C89A84D55C9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31A2C4-6938-C95A-44DA-A1D74BFA9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CF1987-ECFE-FBA1-656F-1518E33F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F9D7A-8638-4858-820C-A7DAD8A6B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3977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B7B018-7E6B-3144-9C19-4277C81C0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F729E-309A-4541-8624-5C89A84D55C9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26B60A-F533-EBE2-792C-B88C7FA85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C1BB87-86BB-044D-6589-AF8803381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F9D7A-8638-4858-820C-A7DAD8A6B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611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80A5C-E9CB-B6BA-2607-8C48AC319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2951B8-20C0-0D5F-1324-311116D82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93A792-83B2-A325-783F-106049FAE9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6C237D-AA2B-4B8F-9B42-6A5B9B2B7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F729E-309A-4541-8624-5C89A84D55C9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42E781-8AA1-7D2F-3779-D7DF0E674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8CEC56-EB95-FF15-7E3A-8F0B05C19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F9D7A-8638-4858-820C-A7DAD8A6B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0401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BB73A-28DE-C232-C40B-225916056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BB3C337-CE0B-1787-778D-9C6409272E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837CEF-6EDD-03CB-CD0B-16A67A41E1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7A271D-CE59-BC89-3A55-E79A9BCFC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F729E-309A-4541-8624-5C89A84D55C9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20A512-C8AB-BADD-B09A-039B1EBA1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E06B18-08F5-66B8-F71E-29F35012D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F9D7A-8638-4858-820C-A7DAD8A6B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396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2874642-E6E8-7512-7B9F-7524521AD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C11D66-C77A-8581-6159-A1EC62A2E6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894E53-E7C4-08FB-C980-8BAD34DCE4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D4F729E-309A-4541-8624-5C89A84D55C9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1D480E-7103-5213-3F21-E80FF7081D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B58323-88AA-60B4-B1CF-864413782B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7FF9D7A-8638-4858-820C-A7DAD8A6B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978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68FD82-FD76-9E8B-21C0-79C2D14A01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5633" y="3592512"/>
            <a:ext cx="4676679" cy="18430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BA6163-7530-4082-76D9-43CD2CE9E3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5632" y="2400300"/>
            <a:ext cx="4610037" cy="8651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1D7075-C531-6732-8C82-E54E413951B0}"/>
              </a:ext>
            </a:extLst>
          </p:cNvPr>
          <p:cNvSpPr txBox="1"/>
          <p:nvPr/>
        </p:nvSpPr>
        <p:spPr>
          <a:xfrm>
            <a:off x="7005668" y="4648200"/>
            <a:ext cx="1630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GAPDH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08C5F5-D307-C8BD-2CC3-A55692C6805B}"/>
              </a:ext>
            </a:extLst>
          </p:cNvPr>
          <p:cNvSpPr txBox="1"/>
          <p:nvPr/>
        </p:nvSpPr>
        <p:spPr>
          <a:xfrm>
            <a:off x="7005667" y="2542936"/>
            <a:ext cx="1630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MRC2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736A10-3891-AD38-2D61-8E71424475C6}"/>
              </a:ext>
            </a:extLst>
          </p:cNvPr>
          <p:cNvSpPr txBox="1"/>
          <p:nvPr/>
        </p:nvSpPr>
        <p:spPr>
          <a:xfrm>
            <a:off x="2667000" y="635000"/>
            <a:ext cx="4610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Figure 3B. Uncropped/unedited blot images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D2AD0A-1289-40D5-5E4C-822C049D64CA}"/>
              </a:ext>
            </a:extLst>
          </p:cNvPr>
          <p:cNvSpPr/>
          <p:nvPr/>
        </p:nvSpPr>
        <p:spPr>
          <a:xfrm>
            <a:off x="4610100" y="2400300"/>
            <a:ext cx="863600" cy="7747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7391F6A-BA97-38F5-97F3-38604B24B70B}"/>
              </a:ext>
            </a:extLst>
          </p:cNvPr>
          <p:cNvSpPr/>
          <p:nvPr/>
        </p:nvSpPr>
        <p:spPr>
          <a:xfrm>
            <a:off x="4540218" y="4260850"/>
            <a:ext cx="863600" cy="7747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816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4C6A084-E6DD-BCD5-9CE7-9BF4B41531C7}"/>
              </a:ext>
            </a:extLst>
          </p:cNvPr>
          <p:cNvSpPr txBox="1"/>
          <p:nvPr/>
        </p:nvSpPr>
        <p:spPr>
          <a:xfrm>
            <a:off x="2667000" y="635000"/>
            <a:ext cx="6159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Supplemental Figure 3A. Uncropped/unedited blot images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EE800C-2E05-8510-100F-5BFDC7B716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4371" y="3163033"/>
            <a:ext cx="6372129" cy="305996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CCA4F2A-5238-8AB5-8A2B-0893AA61CEBE}"/>
              </a:ext>
            </a:extLst>
          </p:cNvPr>
          <p:cNvSpPr/>
          <p:nvPr/>
        </p:nvSpPr>
        <p:spPr>
          <a:xfrm>
            <a:off x="5099018" y="4305666"/>
            <a:ext cx="1225582" cy="7747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0F1BD4-A08A-BC74-A42E-DAEE0C1C3F1E}"/>
              </a:ext>
            </a:extLst>
          </p:cNvPr>
          <p:cNvSpPr txBox="1"/>
          <p:nvPr/>
        </p:nvSpPr>
        <p:spPr>
          <a:xfrm>
            <a:off x="8826501" y="4406900"/>
            <a:ext cx="1630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GAPDH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47538D-8E5C-2EA2-2D19-CC4159BF9113}"/>
              </a:ext>
            </a:extLst>
          </p:cNvPr>
          <p:cNvSpPr txBox="1"/>
          <p:nvPr/>
        </p:nvSpPr>
        <p:spPr>
          <a:xfrm>
            <a:off x="9343252" y="1512597"/>
            <a:ext cx="1630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MRC2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452452-382E-C65A-E5D3-8D5A45E46F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784" y="1512597"/>
            <a:ext cx="8488468" cy="128340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23F4A90-26DC-B9CF-91A7-D11E3C60CB47}"/>
              </a:ext>
            </a:extLst>
          </p:cNvPr>
          <p:cNvSpPr/>
          <p:nvPr/>
        </p:nvSpPr>
        <p:spPr>
          <a:xfrm>
            <a:off x="4313268" y="1494579"/>
            <a:ext cx="1630331" cy="7747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3960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A806154-8B3C-AF1E-2CCF-319046576602}"/>
              </a:ext>
            </a:extLst>
          </p:cNvPr>
          <p:cNvSpPr txBox="1"/>
          <p:nvPr/>
        </p:nvSpPr>
        <p:spPr>
          <a:xfrm>
            <a:off x="3251200" y="266700"/>
            <a:ext cx="6159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Supplemental Figure 3B. Uncropped/unedited blot images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04C2E9-65C2-2DDD-09C1-4F5A83AD842F}"/>
              </a:ext>
            </a:extLst>
          </p:cNvPr>
          <p:cNvSpPr txBox="1"/>
          <p:nvPr/>
        </p:nvSpPr>
        <p:spPr>
          <a:xfrm>
            <a:off x="1063383" y="805346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Left panel: PGE</a:t>
            </a:r>
            <a:r>
              <a:rPr lang="en-US" baseline="-25000" dirty="0"/>
              <a:t>2</a:t>
            </a:r>
            <a:r>
              <a:rPr lang="en-US" dirty="0"/>
              <a:t> reversal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58A11A-D587-164A-69D2-7CAA9B27EEC0}"/>
              </a:ext>
            </a:extLst>
          </p:cNvPr>
          <p:cNvSpPr txBox="1"/>
          <p:nvPr/>
        </p:nvSpPr>
        <p:spPr>
          <a:xfrm>
            <a:off x="7162800" y="805346"/>
            <a:ext cx="3771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Middle Left panel: Forskolin reversal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85C153-1994-9214-62FE-0F699201AE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0762" y="1174678"/>
            <a:ext cx="3355975" cy="24313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C96346-D6AC-3D18-39CC-7B6E6F51F936}"/>
              </a:ext>
            </a:extLst>
          </p:cNvPr>
          <p:cNvSpPr txBox="1"/>
          <p:nvPr/>
        </p:nvSpPr>
        <p:spPr>
          <a:xfrm>
            <a:off x="5380069" y="4978400"/>
            <a:ext cx="1630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GAPDH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B180DE-4760-5220-47BF-713375EA8BC1}"/>
              </a:ext>
            </a:extLst>
          </p:cNvPr>
          <p:cNvSpPr txBox="1"/>
          <p:nvPr/>
        </p:nvSpPr>
        <p:spPr>
          <a:xfrm>
            <a:off x="10726737" y="1851751"/>
            <a:ext cx="1630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MRC2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9C1B78-585A-B11A-D9F5-1CDCDFF412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8525" y="3636821"/>
            <a:ext cx="3914775" cy="30524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39B60CA-5024-3239-46D5-6DC594FC5382}"/>
              </a:ext>
            </a:extLst>
          </p:cNvPr>
          <p:cNvSpPr/>
          <p:nvPr/>
        </p:nvSpPr>
        <p:spPr>
          <a:xfrm>
            <a:off x="7954944" y="1819769"/>
            <a:ext cx="1430356" cy="37192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892074-103E-DC2F-4401-6C908C8F0068}"/>
              </a:ext>
            </a:extLst>
          </p:cNvPr>
          <p:cNvSpPr/>
          <p:nvPr/>
        </p:nvSpPr>
        <p:spPr>
          <a:xfrm>
            <a:off x="7904144" y="5311393"/>
            <a:ext cx="1430356" cy="37192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4FFEB31-5846-7AD9-F584-CAB1B2463A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350" y="1262898"/>
            <a:ext cx="4381500" cy="23431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273B10D-9E37-83EC-D769-BEB5C4BA36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350" y="3694268"/>
            <a:ext cx="4381500" cy="301283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FBA4717-DA4A-954D-F276-498FE1E7C54B}"/>
              </a:ext>
            </a:extLst>
          </p:cNvPr>
          <p:cNvSpPr/>
          <p:nvPr/>
        </p:nvSpPr>
        <p:spPr>
          <a:xfrm>
            <a:off x="2074844" y="2221083"/>
            <a:ext cx="1430356" cy="37192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DB392F2-228C-EDF5-54FB-4D387C882B9E}"/>
              </a:ext>
            </a:extLst>
          </p:cNvPr>
          <p:cNvSpPr/>
          <p:nvPr/>
        </p:nvSpPr>
        <p:spPr>
          <a:xfrm>
            <a:off x="1829566" y="5311392"/>
            <a:ext cx="1430356" cy="37192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1558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66BFFE7-9997-855E-2133-A42B5D4F6CAF}"/>
              </a:ext>
            </a:extLst>
          </p:cNvPr>
          <p:cNvSpPr txBox="1"/>
          <p:nvPr/>
        </p:nvSpPr>
        <p:spPr>
          <a:xfrm>
            <a:off x="3251200" y="266700"/>
            <a:ext cx="6159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Supplemental Figure 3B. Uncropped/unedited blot images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D7409A-3EB9-FFB3-F5E1-462F82DCB370}"/>
              </a:ext>
            </a:extLst>
          </p:cNvPr>
          <p:cNvSpPr txBox="1"/>
          <p:nvPr/>
        </p:nvSpPr>
        <p:spPr>
          <a:xfrm>
            <a:off x="1063382" y="805346"/>
            <a:ext cx="3978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Middle Right panel: FGF2 reversal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250A05-25C1-8439-C2EE-82AD5870EEFE}"/>
              </a:ext>
            </a:extLst>
          </p:cNvPr>
          <p:cNvSpPr txBox="1"/>
          <p:nvPr/>
        </p:nvSpPr>
        <p:spPr>
          <a:xfrm>
            <a:off x="7781682" y="805346"/>
            <a:ext cx="3610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Right panel: Bortezomib reversal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BD4615-78F2-2201-F7AD-8A4C1BDE26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6990" y="4360862"/>
            <a:ext cx="4419600" cy="189547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16CB1E3-7735-D20C-6477-6AE226BA8639}"/>
              </a:ext>
            </a:extLst>
          </p:cNvPr>
          <p:cNvSpPr/>
          <p:nvPr/>
        </p:nvSpPr>
        <p:spPr>
          <a:xfrm>
            <a:off x="7967644" y="5135334"/>
            <a:ext cx="1531956" cy="37192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8D45DB-72FD-4020-AEC2-110C8983E3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5674" y="1515232"/>
            <a:ext cx="4086225" cy="250507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C197537-7B13-85CA-0B21-259CAE6778D6}"/>
              </a:ext>
            </a:extLst>
          </p:cNvPr>
          <p:cNvSpPr/>
          <p:nvPr/>
        </p:nvSpPr>
        <p:spPr>
          <a:xfrm>
            <a:off x="7854930" y="2273376"/>
            <a:ext cx="1531956" cy="37192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DC3C16-D95D-3CBC-6D7C-0D43FB9E84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511" y="1807333"/>
            <a:ext cx="5141406" cy="146322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86193A2-D7F2-3684-0F30-1740CFD4918D}"/>
              </a:ext>
            </a:extLst>
          </p:cNvPr>
          <p:cNvSpPr/>
          <p:nvPr/>
        </p:nvSpPr>
        <p:spPr>
          <a:xfrm>
            <a:off x="2990830" y="2086580"/>
            <a:ext cx="2317770" cy="42802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63E6C9-4ABF-2C83-22B9-4443C707CD7E}"/>
              </a:ext>
            </a:extLst>
          </p:cNvPr>
          <p:cNvSpPr txBox="1"/>
          <p:nvPr/>
        </p:nvSpPr>
        <p:spPr>
          <a:xfrm>
            <a:off x="92906" y="5043770"/>
            <a:ext cx="1630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GAPDH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D632A1D-CD95-A839-5ABF-E4FC5C557FB4}"/>
              </a:ext>
            </a:extLst>
          </p:cNvPr>
          <p:cNvSpPr txBox="1"/>
          <p:nvPr/>
        </p:nvSpPr>
        <p:spPr>
          <a:xfrm>
            <a:off x="92906" y="2035780"/>
            <a:ext cx="1630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MRC2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90BB8DD-6BF5-87E4-6020-BE737DE47F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3382" y="4360862"/>
            <a:ext cx="5448588" cy="210448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F511C21-22D1-7747-CD78-BA33960EB41E}"/>
              </a:ext>
            </a:extLst>
          </p:cNvPr>
          <p:cNvSpPr/>
          <p:nvPr/>
        </p:nvSpPr>
        <p:spPr>
          <a:xfrm>
            <a:off x="3352883" y="5094589"/>
            <a:ext cx="2624033" cy="42802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146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258120-12FE-BDB0-CA34-0597123ADF14}"/>
              </a:ext>
            </a:extLst>
          </p:cNvPr>
          <p:cNvSpPr txBox="1"/>
          <p:nvPr/>
        </p:nvSpPr>
        <p:spPr>
          <a:xfrm>
            <a:off x="2667000" y="635000"/>
            <a:ext cx="6159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Supplemental Figure 3C. Uncropped/unedited blot images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786055-1E47-90FE-BA84-BE2072082E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1533525"/>
            <a:ext cx="4381500" cy="20383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EE575C4-4B7B-952D-0E76-7BE6283908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3705225"/>
            <a:ext cx="4162425" cy="26479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DC34024-51CE-EB10-7EFF-39968357D392}"/>
              </a:ext>
            </a:extLst>
          </p:cNvPr>
          <p:cNvSpPr/>
          <p:nvPr/>
        </p:nvSpPr>
        <p:spPr>
          <a:xfrm>
            <a:off x="4953000" y="5324475"/>
            <a:ext cx="660400" cy="30162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CFF8DF2-F25A-A626-69C6-07FCB61E320A}"/>
              </a:ext>
            </a:extLst>
          </p:cNvPr>
          <p:cNvSpPr/>
          <p:nvPr/>
        </p:nvSpPr>
        <p:spPr>
          <a:xfrm>
            <a:off x="4902200" y="2200275"/>
            <a:ext cx="660400" cy="30162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1389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9E3ACC6-7AD9-E978-BCCD-8105915C7B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939" y="3593800"/>
            <a:ext cx="3857625" cy="27336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931CD4F-1472-824C-A0D2-D5BCE02BAB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740" y="1108441"/>
            <a:ext cx="4010025" cy="23812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27FDD18-D6FD-1623-16A0-DA19FAB1B725}"/>
              </a:ext>
            </a:extLst>
          </p:cNvPr>
          <p:cNvSpPr txBox="1"/>
          <p:nvPr/>
        </p:nvSpPr>
        <p:spPr>
          <a:xfrm>
            <a:off x="3898900" y="161193"/>
            <a:ext cx="6159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Supplemental Figure 3D. Uncropped/unedited blot images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6FE845-0D82-E7D6-A533-2C9C0B2B28D3}"/>
              </a:ext>
            </a:extLst>
          </p:cNvPr>
          <p:cNvSpPr/>
          <p:nvPr/>
        </p:nvSpPr>
        <p:spPr>
          <a:xfrm>
            <a:off x="1945126" y="2022203"/>
            <a:ext cx="1284514" cy="37192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C8FD0E5-BDB4-77F1-2972-C80C7C8EBC79}"/>
              </a:ext>
            </a:extLst>
          </p:cNvPr>
          <p:cNvSpPr/>
          <p:nvPr/>
        </p:nvSpPr>
        <p:spPr>
          <a:xfrm>
            <a:off x="1317162" y="2022203"/>
            <a:ext cx="359228" cy="37192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344BAA-3581-869E-1FB7-FE31D10F8A7B}"/>
              </a:ext>
            </a:extLst>
          </p:cNvPr>
          <p:cNvSpPr txBox="1"/>
          <p:nvPr/>
        </p:nvSpPr>
        <p:spPr>
          <a:xfrm>
            <a:off x="5131243" y="4949751"/>
            <a:ext cx="1630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GAPDH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90574B-77B2-A0CA-96D9-700F89B8FBD1}"/>
              </a:ext>
            </a:extLst>
          </p:cNvPr>
          <p:cNvSpPr txBox="1"/>
          <p:nvPr/>
        </p:nvSpPr>
        <p:spPr>
          <a:xfrm>
            <a:off x="5280834" y="2022203"/>
            <a:ext cx="1630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MRC2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DBE3856-851B-4A93-C250-72B1587D8839}"/>
              </a:ext>
            </a:extLst>
          </p:cNvPr>
          <p:cNvSpPr/>
          <p:nvPr/>
        </p:nvSpPr>
        <p:spPr>
          <a:xfrm>
            <a:off x="1273618" y="4949751"/>
            <a:ext cx="359228" cy="37192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FA20F99-7F2D-9563-C3F7-6DA02F87C808}"/>
              </a:ext>
            </a:extLst>
          </p:cNvPr>
          <p:cNvSpPr/>
          <p:nvPr/>
        </p:nvSpPr>
        <p:spPr>
          <a:xfrm>
            <a:off x="1890696" y="4899266"/>
            <a:ext cx="1284514" cy="37192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B95BC7-072E-00C3-F769-3EA9585EA96A}"/>
              </a:ext>
            </a:extLst>
          </p:cNvPr>
          <p:cNvSpPr txBox="1"/>
          <p:nvPr/>
        </p:nvSpPr>
        <p:spPr>
          <a:xfrm>
            <a:off x="1063383" y="805346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Left panel: PGE</a:t>
            </a:r>
            <a:r>
              <a:rPr lang="en-US" baseline="-25000" dirty="0"/>
              <a:t>2</a:t>
            </a:r>
            <a:r>
              <a:rPr lang="en-US" dirty="0"/>
              <a:t> reversal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0CB7D2-03ED-3715-5F6C-9B85DCFAE91C}"/>
              </a:ext>
            </a:extLst>
          </p:cNvPr>
          <p:cNvSpPr txBox="1"/>
          <p:nvPr/>
        </p:nvSpPr>
        <p:spPr>
          <a:xfrm>
            <a:off x="7924800" y="802021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right panel: FGF2 reversal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DEFAF2B-EED7-95B0-7FCE-79C3DA570F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4836" y="3702638"/>
            <a:ext cx="4467225" cy="272415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C22A634-5244-38B7-F4C0-9B05972200FD}"/>
              </a:ext>
            </a:extLst>
          </p:cNvPr>
          <p:cNvSpPr/>
          <p:nvPr/>
        </p:nvSpPr>
        <p:spPr>
          <a:xfrm>
            <a:off x="8004618" y="5610151"/>
            <a:ext cx="326582" cy="37192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5E78C7F-00D4-1675-4F1A-4B6F81521AC8}"/>
              </a:ext>
            </a:extLst>
          </p:cNvPr>
          <p:cNvSpPr/>
          <p:nvPr/>
        </p:nvSpPr>
        <p:spPr>
          <a:xfrm>
            <a:off x="8596296" y="5597766"/>
            <a:ext cx="1195404" cy="37192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28832B2-1B09-4A16-0BF6-71E8C3A3C47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6450"/>
          <a:stretch>
            <a:fillRect/>
          </a:stretch>
        </p:blipFill>
        <p:spPr>
          <a:xfrm>
            <a:off x="7344366" y="1121059"/>
            <a:ext cx="4128164" cy="254095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9E9B4B6-795C-FB78-05D5-0AFD9BE1F6C5}"/>
              </a:ext>
            </a:extLst>
          </p:cNvPr>
          <p:cNvSpPr/>
          <p:nvPr/>
        </p:nvSpPr>
        <p:spPr>
          <a:xfrm>
            <a:off x="8042718" y="2719322"/>
            <a:ext cx="326582" cy="37192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B98A15A-496C-7D69-12D6-A857B36CF648}"/>
              </a:ext>
            </a:extLst>
          </p:cNvPr>
          <p:cNvSpPr/>
          <p:nvPr/>
        </p:nvSpPr>
        <p:spPr>
          <a:xfrm>
            <a:off x="8596296" y="2719637"/>
            <a:ext cx="1068404" cy="37192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8091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435</TotalTime>
  <Words>95</Words>
  <Application>Microsoft Office PowerPoint</Application>
  <PresentationFormat>Widescreen</PresentationFormat>
  <Paragraphs>22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Michigan Medicine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Walker, Natalie</dc:creator>
  <cp:lastModifiedBy>Walker, Natalie</cp:lastModifiedBy>
  <cp:revision>9</cp:revision>
  <dcterms:created xsi:type="dcterms:W3CDTF">2026-02-27T18:49:38Z</dcterms:created>
  <dcterms:modified xsi:type="dcterms:W3CDTF">2026-03-10T18:36:25Z</dcterms:modified>
</cp:coreProperties>
</file>