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4861A-0387-E4E0-669D-99D0EFC7BB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56B1BC-D3D7-5C50-E5EA-825D8545B6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19FC8-23BD-C533-4B28-19060F8A1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605D-E505-4462-9884-75238286126E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585A0-D2E1-912C-89BB-0BE532392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66B415-6FD6-D7F5-2C63-9D622EB15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E2D1D-B10F-4171-A006-6E3A7E2F8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436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4C382-2FBE-E7B4-172B-1B998AB67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9EB607-32F2-A70B-8F7C-E496214BC1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3D938-2784-F123-929B-AC8E1287D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605D-E505-4462-9884-75238286126E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E3677D-39C9-2987-7AD0-E641978EA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79149-6156-E7E2-B911-93C52C443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E2D1D-B10F-4171-A006-6E3A7E2F8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32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B3BEE5-606F-115B-FC23-F0AB0B237E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1C25EF-4862-4DF0-1063-91DE128213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D208B2-BC98-AE97-1D84-09854DA1A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605D-E505-4462-9884-75238286126E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19DD7F-41FC-0E34-FBB7-2A77FB474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67ECD4-7727-8BA8-7F83-B7C9A447C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E2D1D-B10F-4171-A006-6E3A7E2F8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914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60A53-1DAA-D57B-CED2-9D64A2C57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63EFA-98D2-2EC2-1F5E-840D93FA0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02C28-89DF-63B7-C349-6EDA29864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605D-E505-4462-9884-75238286126E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10846E-851B-BA2B-4EB8-005C26AD0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BB915D-99B6-DDBA-F1FF-8E2E2705E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E2D1D-B10F-4171-A006-6E3A7E2F8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708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5A375-BB1D-10E0-09D3-9C20B4C74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2D2608-D975-A31D-026E-58B66B524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CE197-2DD1-50D4-4A0B-8AE57535A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605D-E505-4462-9884-75238286126E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AAA7E0-A180-E0C9-7928-BD41FF1DE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863C4B-35F2-2069-0CCF-2A74F6C46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E2D1D-B10F-4171-A006-6E3A7E2F8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329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0F182-6ED2-F2A9-2976-5050FF8A9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2120F-0F1A-0586-5C03-EEEDDEC979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A7BC28-3AA4-0CF0-7907-7031B356D4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B2F887-0A02-9815-0BCD-C6C55178D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605D-E505-4462-9884-75238286126E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2AAF54-E352-5448-B7CA-7D3B4B1F4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1D56E7-DA31-7A99-4A54-E52CB90B5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E2D1D-B10F-4171-A006-6E3A7E2F8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132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DCEAC-0649-001D-6D1B-43306B9AC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157B8F-F087-B3A6-FFF9-15DDE0D30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F8AF21-4A2D-8E62-E407-FBA08B6B0B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5D3176-12C0-E29A-C596-9392CA8D62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6BBE32-2077-655C-12D1-B68C41F129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357F98-49FA-4153-4808-3DE74139F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605D-E505-4462-9884-75238286126E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BB0542-5AF8-6CF4-068F-8849B6F9C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1D5A0B-F956-4060-DDBA-A32C78B18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E2D1D-B10F-4171-A006-6E3A7E2F8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06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02996-A227-AD88-9C35-D84344B07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852DFA-323C-C4F5-06AB-97F6C446C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605D-E505-4462-9884-75238286126E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742F53-5BEF-23F0-C971-FF0462F4C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8DBBB2-FA67-FB34-BC63-9E899E7EF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E2D1D-B10F-4171-A006-6E3A7E2F8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396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01EFDA-111A-75BA-AA8E-FA4D93F1F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605D-E505-4462-9884-75238286126E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80BBAB-DD48-FC9A-29A4-999CBDF21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3B6A97-E116-0C83-DEDD-1C7F6E25E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E2D1D-B10F-4171-A006-6E3A7E2F8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60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A5FC0-062C-5091-857B-5F416F0C4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91E24-9CF1-1667-C91F-3EAF34943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E9DA5C-1857-83BE-8490-83E35B297D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6D70A-840B-A884-C14D-37C6BAA68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605D-E505-4462-9884-75238286126E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0B9A56-0BEA-79F1-714D-5EDCD1237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009795-97BA-8243-9A19-0D9AC4E3F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E2D1D-B10F-4171-A006-6E3A7E2F8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544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F22D-0559-B868-DBBA-3E9C16331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0BBA8D-FA3B-6E16-0567-98067DF400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2CF588-8F33-D3D8-0E04-B98F9E1709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C94E29-A006-7F9A-CA62-1F37F620B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605D-E505-4462-9884-75238286126E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D70BD7-707D-584E-1FB6-0B8B09B0D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B4D8A2-93C5-4922-9706-198660C6C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E2D1D-B10F-4171-A006-6E3A7E2F8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423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0BFE3F-B77E-89EC-952F-21EEA63E7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AD7E89-DF2B-B511-5B48-9DCFF47EC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87F0-18FF-F393-1CAB-8C13876F65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57605D-E505-4462-9884-75238286126E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C69B61-071E-8FB0-68BB-C9ED3E85E3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A391AA-1792-7627-D4AF-E782B3D02C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EE2D1D-B10F-4171-A006-6E3A7E2F8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17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B417F-0E74-DA0F-EDB8-8C4FA756F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4B82B04-79D0-0B67-F650-A1A65FA5B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861048" cy="668147"/>
          </a:xfrm>
        </p:spPr>
        <p:txBody>
          <a:bodyPr>
            <a:normAutofit/>
          </a:bodyPr>
          <a:lstStyle/>
          <a:p>
            <a:r>
              <a:rPr lang="en-US" sz="2000" dirty="0"/>
              <a:t>Full unedited gel for Figure 1B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047246A-F5CD-5328-F62F-9E408D8C42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0415" y="1650587"/>
            <a:ext cx="9973107" cy="335565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D321A40-7EFC-7890-3760-02518867F6D6}"/>
              </a:ext>
            </a:extLst>
          </p:cNvPr>
          <p:cNvSpPr/>
          <p:nvPr/>
        </p:nvSpPr>
        <p:spPr>
          <a:xfrm>
            <a:off x="1882463" y="2944552"/>
            <a:ext cx="3191256" cy="402336"/>
          </a:xfrm>
          <a:prstGeom prst="rect">
            <a:avLst/>
          </a:prstGeom>
          <a:noFill/>
          <a:ln w="317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546F3AD-581E-91AC-634D-0EBDDBDEFC49}"/>
              </a:ext>
            </a:extLst>
          </p:cNvPr>
          <p:cNvSpPr/>
          <p:nvPr/>
        </p:nvSpPr>
        <p:spPr>
          <a:xfrm>
            <a:off x="6733308" y="3835862"/>
            <a:ext cx="3074047" cy="402336"/>
          </a:xfrm>
          <a:prstGeom prst="rect">
            <a:avLst/>
          </a:prstGeom>
          <a:noFill/>
          <a:ln w="317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279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8B865E9A-2011-FD10-7012-96F05E83CD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869" y="2031996"/>
            <a:ext cx="7432114" cy="27987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F4194B9D-E7EA-B5C6-6E7B-0249D90BE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861048" cy="668147"/>
          </a:xfrm>
        </p:spPr>
        <p:txBody>
          <a:bodyPr>
            <a:normAutofit/>
          </a:bodyPr>
          <a:lstStyle/>
          <a:p>
            <a:r>
              <a:rPr lang="en-US" sz="2000" dirty="0"/>
              <a:t>Full unedited gel for Figure 1C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0BCBA46-D20F-C01A-58B7-4DC5A7EEF299}"/>
              </a:ext>
            </a:extLst>
          </p:cNvPr>
          <p:cNvSpPr/>
          <p:nvPr/>
        </p:nvSpPr>
        <p:spPr>
          <a:xfrm>
            <a:off x="2798618" y="3227831"/>
            <a:ext cx="2133600" cy="355878"/>
          </a:xfrm>
          <a:prstGeom prst="rect">
            <a:avLst/>
          </a:prstGeom>
          <a:noFill/>
          <a:ln w="317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44AA26E-7736-1494-53EA-17C81B7D030B}"/>
              </a:ext>
            </a:extLst>
          </p:cNvPr>
          <p:cNvSpPr/>
          <p:nvPr/>
        </p:nvSpPr>
        <p:spPr>
          <a:xfrm>
            <a:off x="6313055" y="3731214"/>
            <a:ext cx="2133600" cy="355878"/>
          </a:xfrm>
          <a:prstGeom prst="rect">
            <a:avLst/>
          </a:prstGeom>
          <a:noFill/>
          <a:ln w="317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974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9919-E2C7-38E7-9622-4817F1051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E9B58B-0897-4BC4-CA9D-EB7C52C91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861048" cy="668147"/>
          </a:xfrm>
        </p:spPr>
        <p:txBody>
          <a:bodyPr>
            <a:normAutofit/>
          </a:bodyPr>
          <a:lstStyle/>
          <a:p>
            <a:r>
              <a:rPr lang="en-US" sz="2000" dirty="0"/>
              <a:t>Full unedited gel for Figure 1J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A72526-CA3D-2A45-BCD5-AF19206CE7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6489" y="1829341"/>
            <a:ext cx="9172462" cy="362962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7BF4649-BCE4-10C7-C0F7-1A0038A8CE64}"/>
              </a:ext>
            </a:extLst>
          </p:cNvPr>
          <p:cNvSpPr/>
          <p:nvPr/>
        </p:nvSpPr>
        <p:spPr>
          <a:xfrm>
            <a:off x="2419927" y="3227832"/>
            <a:ext cx="2373746" cy="402336"/>
          </a:xfrm>
          <a:prstGeom prst="rect">
            <a:avLst/>
          </a:prstGeom>
          <a:noFill/>
          <a:ln w="317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0376D72-0F43-C089-846B-C27A9E5FC6F4}"/>
              </a:ext>
            </a:extLst>
          </p:cNvPr>
          <p:cNvSpPr/>
          <p:nvPr/>
        </p:nvSpPr>
        <p:spPr>
          <a:xfrm>
            <a:off x="7005782" y="4156087"/>
            <a:ext cx="2373746" cy="402336"/>
          </a:xfrm>
          <a:prstGeom prst="rect">
            <a:avLst/>
          </a:prstGeom>
          <a:noFill/>
          <a:ln w="317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894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A089CB-BEBB-32CB-AE9C-68683168A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7F5EB4F-4DE2-0971-38B6-3E0FD8DD2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861048" cy="668147"/>
          </a:xfrm>
        </p:spPr>
        <p:txBody>
          <a:bodyPr>
            <a:normAutofit/>
          </a:bodyPr>
          <a:lstStyle/>
          <a:p>
            <a:r>
              <a:rPr lang="en-US" sz="2000" dirty="0"/>
              <a:t>Full unedited gel for Figure 6B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80B403D-2124-EC2A-C824-D240BB76C3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6598" y="1738076"/>
            <a:ext cx="9878804" cy="338184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7F1D571-6BCB-21B0-5ED5-934880F8D346}"/>
              </a:ext>
            </a:extLst>
          </p:cNvPr>
          <p:cNvSpPr/>
          <p:nvPr/>
        </p:nvSpPr>
        <p:spPr>
          <a:xfrm>
            <a:off x="1671782" y="2987685"/>
            <a:ext cx="2641600" cy="355878"/>
          </a:xfrm>
          <a:prstGeom prst="rect">
            <a:avLst/>
          </a:prstGeom>
          <a:noFill/>
          <a:ln w="317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E648544-50A1-B635-8033-6045DEB875C0}"/>
              </a:ext>
            </a:extLst>
          </p:cNvPr>
          <p:cNvSpPr/>
          <p:nvPr/>
        </p:nvSpPr>
        <p:spPr>
          <a:xfrm>
            <a:off x="6553200" y="3500304"/>
            <a:ext cx="2886364" cy="355878"/>
          </a:xfrm>
          <a:prstGeom prst="rect">
            <a:avLst/>
          </a:prstGeom>
          <a:noFill/>
          <a:ln w="317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895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24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Full unedited gel for Figure 1B</vt:lpstr>
      <vt:lpstr>Full unedited gel for Figure 1C</vt:lpstr>
      <vt:lpstr>Full unedited gel for Figure 1J</vt:lpstr>
      <vt:lpstr>Full unedited gel for Figure 6B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Susan Burke</dc:creator>
  <cp:lastModifiedBy>Susan Burke</cp:lastModifiedBy>
  <cp:revision>5</cp:revision>
  <dcterms:created xsi:type="dcterms:W3CDTF">2025-10-27T20:50:06Z</dcterms:created>
  <dcterms:modified xsi:type="dcterms:W3CDTF">2026-06-05T18:19:37Z</dcterms:modified>
</cp:coreProperties>
</file>