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2" r:id="rId8"/>
  </p:sldIdLst>
  <p:sldSz cx="8640763" cy="7920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5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57" y="1296173"/>
            <a:ext cx="7344649" cy="2757347"/>
          </a:xfrm>
        </p:spPr>
        <p:txBody>
          <a:bodyPr anchor="b"/>
          <a:lstStyle>
            <a:lvl1pPr algn="ctr">
              <a:defRPr sz="567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096" y="4159854"/>
            <a:ext cx="6480572" cy="1912175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54" indent="0" algn="ctr">
              <a:buNone/>
              <a:defRPr sz="1890"/>
            </a:lvl2pPr>
            <a:lvl3pPr marL="864108" indent="0" algn="ctr">
              <a:buNone/>
              <a:defRPr sz="1701"/>
            </a:lvl3pPr>
            <a:lvl4pPr marL="1296162" indent="0" algn="ctr">
              <a:buNone/>
              <a:defRPr sz="1512"/>
            </a:lvl4pPr>
            <a:lvl5pPr marL="1728216" indent="0" algn="ctr">
              <a:buNone/>
              <a:defRPr sz="1512"/>
            </a:lvl5pPr>
            <a:lvl6pPr marL="2160270" indent="0" algn="ctr">
              <a:buNone/>
              <a:defRPr sz="1512"/>
            </a:lvl6pPr>
            <a:lvl7pPr marL="2592324" indent="0" algn="ctr">
              <a:buNone/>
              <a:defRPr sz="1512"/>
            </a:lvl7pPr>
            <a:lvl8pPr marL="3024378" indent="0" algn="ctr">
              <a:buNone/>
              <a:defRPr sz="1512"/>
            </a:lvl8pPr>
            <a:lvl9pPr marL="3456432" indent="0" algn="ctr">
              <a:buNone/>
              <a:defRPr sz="151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72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21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83546" y="421669"/>
            <a:ext cx="1863165" cy="671186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53" y="421669"/>
            <a:ext cx="5481484" cy="671186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1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83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3" y="1974512"/>
            <a:ext cx="7452658" cy="3294515"/>
          </a:xfrm>
        </p:spPr>
        <p:txBody>
          <a:bodyPr anchor="b"/>
          <a:lstStyle>
            <a:lvl1pPr>
              <a:defRPr sz="567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9553" y="5300194"/>
            <a:ext cx="7452658" cy="173250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5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1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162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21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324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37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432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15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53" y="2108344"/>
            <a:ext cx="3672324" cy="502519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4386" y="2108344"/>
            <a:ext cx="3672324" cy="502519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30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421671"/>
            <a:ext cx="7452658" cy="153084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179" y="1941510"/>
            <a:ext cx="3655447" cy="951504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54" indent="0">
              <a:buNone/>
              <a:defRPr sz="1890" b="1"/>
            </a:lvl2pPr>
            <a:lvl3pPr marL="864108" indent="0">
              <a:buNone/>
              <a:defRPr sz="1701" b="1"/>
            </a:lvl3pPr>
            <a:lvl4pPr marL="1296162" indent="0">
              <a:buNone/>
              <a:defRPr sz="1512" b="1"/>
            </a:lvl4pPr>
            <a:lvl5pPr marL="1728216" indent="0">
              <a:buNone/>
              <a:defRPr sz="1512" b="1"/>
            </a:lvl5pPr>
            <a:lvl6pPr marL="2160270" indent="0">
              <a:buNone/>
              <a:defRPr sz="1512" b="1"/>
            </a:lvl6pPr>
            <a:lvl7pPr marL="2592324" indent="0">
              <a:buNone/>
              <a:defRPr sz="1512" b="1"/>
            </a:lvl7pPr>
            <a:lvl8pPr marL="3024378" indent="0">
              <a:buNone/>
              <a:defRPr sz="1512" b="1"/>
            </a:lvl8pPr>
            <a:lvl9pPr marL="3456432" indent="0">
              <a:buNone/>
              <a:defRPr sz="151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179" y="2893014"/>
            <a:ext cx="3655447" cy="42551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387" y="1941510"/>
            <a:ext cx="3673450" cy="951504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54" indent="0">
              <a:buNone/>
              <a:defRPr sz="1890" b="1"/>
            </a:lvl2pPr>
            <a:lvl3pPr marL="864108" indent="0">
              <a:buNone/>
              <a:defRPr sz="1701" b="1"/>
            </a:lvl3pPr>
            <a:lvl4pPr marL="1296162" indent="0">
              <a:buNone/>
              <a:defRPr sz="1512" b="1"/>
            </a:lvl4pPr>
            <a:lvl5pPr marL="1728216" indent="0">
              <a:buNone/>
              <a:defRPr sz="1512" b="1"/>
            </a:lvl5pPr>
            <a:lvl6pPr marL="2160270" indent="0">
              <a:buNone/>
              <a:defRPr sz="1512" b="1"/>
            </a:lvl6pPr>
            <a:lvl7pPr marL="2592324" indent="0">
              <a:buNone/>
              <a:defRPr sz="1512" b="1"/>
            </a:lvl7pPr>
            <a:lvl8pPr marL="3024378" indent="0">
              <a:buNone/>
              <a:defRPr sz="1512" b="1"/>
            </a:lvl8pPr>
            <a:lvl9pPr marL="3456432" indent="0">
              <a:buNone/>
              <a:defRPr sz="151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74387" y="2893014"/>
            <a:ext cx="3673450" cy="42551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53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435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78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528002"/>
            <a:ext cx="2786871" cy="1848009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3450" y="1140341"/>
            <a:ext cx="4374386" cy="5628360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2376011"/>
            <a:ext cx="2786871" cy="4401855"/>
          </a:xfrm>
        </p:spPr>
        <p:txBody>
          <a:bodyPr/>
          <a:lstStyle>
            <a:lvl1pPr marL="0" indent="0">
              <a:buNone/>
              <a:defRPr sz="1512"/>
            </a:lvl1pPr>
            <a:lvl2pPr marL="432054" indent="0">
              <a:buNone/>
              <a:defRPr sz="1323"/>
            </a:lvl2pPr>
            <a:lvl3pPr marL="864108" indent="0">
              <a:buNone/>
              <a:defRPr sz="1134"/>
            </a:lvl3pPr>
            <a:lvl4pPr marL="1296162" indent="0">
              <a:buNone/>
              <a:defRPr sz="945"/>
            </a:lvl4pPr>
            <a:lvl5pPr marL="1728216" indent="0">
              <a:buNone/>
              <a:defRPr sz="945"/>
            </a:lvl5pPr>
            <a:lvl6pPr marL="2160270" indent="0">
              <a:buNone/>
              <a:defRPr sz="945"/>
            </a:lvl6pPr>
            <a:lvl7pPr marL="2592324" indent="0">
              <a:buNone/>
              <a:defRPr sz="945"/>
            </a:lvl7pPr>
            <a:lvl8pPr marL="3024378" indent="0">
              <a:buNone/>
              <a:defRPr sz="945"/>
            </a:lvl8pPr>
            <a:lvl9pPr marL="3456432" indent="0">
              <a:buNone/>
              <a:defRPr sz="94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574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8" y="528002"/>
            <a:ext cx="2786871" cy="1848009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73450" y="1140341"/>
            <a:ext cx="4374386" cy="5628360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54" indent="0">
              <a:buNone/>
              <a:defRPr sz="2646"/>
            </a:lvl2pPr>
            <a:lvl3pPr marL="864108" indent="0">
              <a:buNone/>
              <a:defRPr sz="2268"/>
            </a:lvl3pPr>
            <a:lvl4pPr marL="1296162" indent="0">
              <a:buNone/>
              <a:defRPr sz="1890"/>
            </a:lvl4pPr>
            <a:lvl5pPr marL="1728216" indent="0">
              <a:buNone/>
              <a:defRPr sz="1890"/>
            </a:lvl5pPr>
            <a:lvl6pPr marL="2160270" indent="0">
              <a:buNone/>
              <a:defRPr sz="1890"/>
            </a:lvl6pPr>
            <a:lvl7pPr marL="2592324" indent="0">
              <a:buNone/>
              <a:defRPr sz="1890"/>
            </a:lvl7pPr>
            <a:lvl8pPr marL="3024378" indent="0">
              <a:buNone/>
              <a:defRPr sz="1890"/>
            </a:lvl8pPr>
            <a:lvl9pPr marL="3456432" indent="0">
              <a:buNone/>
              <a:defRPr sz="189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5178" y="2376011"/>
            <a:ext cx="2786871" cy="4401855"/>
          </a:xfrm>
        </p:spPr>
        <p:txBody>
          <a:bodyPr/>
          <a:lstStyle>
            <a:lvl1pPr marL="0" indent="0">
              <a:buNone/>
              <a:defRPr sz="1512"/>
            </a:lvl1pPr>
            <a:lvl2pPr marL="432054" indent="0">
              <a:buNone/>
              <a:defRPr sz="1323"/>
            </a:lvl2pPr>
            <a:lvl3pPr marL="864108" indent="0">
              <a:buNone/>
              <a:defRPr sz="1134"/>
            </a:lvl3pPr>
            <a:lvl4pPr marL="1296162" indent="0">
              <a:buNone/>
              <a:defRPr sz="945"/>
            </a:lvl4pPr>
            <a:lvl5pPr marL="1728216" indent="0">
              <a:buNone/>
              <a:defRPr sz="945"/>
            </a:lvl5pPr>
            <a:lvl6pPr marL="2160270" indent="0">
              <a:buNone/>
              <a:defRPr sz="945"/>
            </a:lvl6pPr>
            <a:lvl7pPr marL="2592324" indent="0">
              <a:buNone/>
              <a:defRPr sz="945"/>
            </a:lvl7pPr>
            <a:lvl8pPr marL="3024378" indent="0">
              <a:buNone/>
              <a:defRPr sz="945"/>
            </a:lvl8pPr>
            <a:lvl9pPr marL="3456432" indent="0">
              <a:buNone/>
              <a:defRPr sz="94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380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421671"/>
            <a:ext cx="7452658" cy="15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2108344"/>
            <a:ext cx="7452658" cy="5025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052" y="7340703"/>
            <a:ext cx="1944172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B2566-7F9D-4B71-82CF-81E61DEFDB51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2253" y="7340703"/>
            <a:ext cx="2916258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02539" y="7340703"/>
            <a:ext cx="1944172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0A84-4A7A-4A6B-8196-32CE8C33D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47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864108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27" indent="-216027" algn="l" defTabSz="864108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81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135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243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297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351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405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459" indent="-216027" algn="l" defTabSz="864108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54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108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162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216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324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378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432" algn="l" defTabSz="8641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tif"/><Relationship Id="rId5" Type="http://schemas.openxmlformats.org/officeDocument/2006/relationships/image" Target="../media/image20.tif"/><Relationship Id="rId4" Type="http://schemas.openxmlformats.org/officeDocument/2006/relationships/image" Target="../media/image19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79A0D70-DE6B-487D-86E8-E2FA4CC1B1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9" t="32912" r="27462" b="51727"/>
          <a:stretch/>
        </p:blipFill>
        <p:spPr>
          <a:xfrm>
            <a:off x="1080182" y="898959"/>
            <a:ext cx="3169921" cy="1550289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089A32C-C0E2-50E7-CB93-DA7E1B1ADD56}"/>
              </a:ext>
            </a:extLst>
          </p:cNvPr>
          <p:cNvGrpSpPr/>
          <p:nvPr/>
        </p:nvGrpSpPr>
        <p:grpSpPr>
          <a:xfrm>
            <a:off x="4816405" y="4624037"/>
            <a:ext cx="2952864" cy="893987"/>
            <a:chOff x="4232994" y="3272453"/>
            <a:chExt cx="2952864" cy="893987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D7569577-5AC9-4FE8-A38E-311E80DC8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20" t="46498" r="34263" b="39055"/>
            <a:stretch/>
          </p:blipFill>
          <p:spPr>
            <a:xfrm>
              <a:off x="4232994" y="3272453"/>
              <a:ext cx="2952864" cy="893987"/>
            </a:xfrm>
            <a:prstGeom prst="rect">
              <a:avLst/>
            </a:prstGeom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81ACDAA3-F96F-41F9-99CB-3BCABEC45ADF}"/>
                </a:ext>
              </a:extLst>
            </p:cNvPr>
            <p:cNvSpPr/>
            <p:nvPr/>
          </p:nvSpPr>
          <p:spPr>
            <a:xfrm>
              <a:off x="5700719" y="3638732"/>
              <a:ext cx="1458685" cy="4112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A5C51145-EE79-4F23-901B-EAD623442142}"/>
              </a:ext>
            </a:extLst>
          </p:cNvPr>
          <p:cNvSpPr txBox="1"/>
          <p:nvPr/>
        </p:nvSpPr>
        <p:spPr>
          <a:xfrm>
            <a:off x="1083299" y="68613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4C 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E5D5FFE7-7CB8-9418-A340-2B756CF95596}"/>
              </a:ext>
            </a:extLst>
          </p:cNvPr>
          <p:cNvGrpSpPr/>
          <p:nvPr/>
        </p:nvGrpSpPr>
        <p:grpSpPr>
          <a:xfrm>
            <a:off x="4764375" y="542130"/>
            <a:ext cx="3682220" cy="1577712"/>
            <a:chOff x="4253414" y="873189"/>
            <a:chExt cx="2926526" cy="1600656"/>
          </a:xfrm>
        </p:grpSpPr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5C28556D-C847-8ADA-6866-4EDAE87B4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5874" t="46910" r="48783" b="27408"/>
            <a:stretch/>
          </p:blipFill>
          <p:spPr>
            <a:xfrm>
              <a:off x="4253414" y="873189"/>
              <a:ext cx="2926526" cy="1600656"/>
            </a:xfrm>
            <a:prstGeom prst="rect">
              <a:avLst/>
            </a:prstGeom>
          </p:spPr>
        </p:pic>
        <p:sp>
          <p:nvSpPr>
            <p:cNvPr id="46" name="Rechteck 45">
              <a:extLst>
                <a:ext uri="{FF2B5EF4-FFF2-40B4-BE49-F238E27FC236}">
                  <a16:creationId xmlns:a16="http://schemas.microsoft.com/office/drawing/2014/main" id="{B7729435-89EF-48E4-9FC0-0404411C8EC5}"/>
                </a:ext>
              </a:extLst>
            </p:cNvPr>
            <p:cNvSpPr/>
            <p:nvPr/>
          </p:nvSpPr>
          <p:spPr>
            <a:xfrm>
              <a:off x="4651094" y="1225584"/>
              <a:ext cx="1101879" cy="4112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C903D1A9-DB7F-4815-B9DF-6B3A9FDEAB3A}"/>
                </a:ext>
              </a:extLst>
            </p:cNvPr>
            <p:cNvSpPr/>
            <p:nvPr/>
          </p:nvSpPr>
          <p:spPr>
            <a:xfrm>
              <a:off x="4687871" y="1890131"/>
              <a:ext cx="1105242" cy="32358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7F560888-5A84-7970-2C2F-880892FB3876}"/>
              </a:ext>
            </a:extLst>
          </p:cNvPr>
          <p:cNvGrpSpPr/>
          <p:nvPr/>
        </p:nvGrpSpPr>
        <p:grpSpPr>
          <a:xfrm>
            <a:off x="4777312" y="2057553"/>
            <a:ext cx="3584264" cy="945939"/>
            <a:chOff x="4254231" y="1877371"/>
            <a:chExt cx="3068140" cy="875362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A5760B4A-CFF4-8EB8-753F-BBE92621D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794" t="46687" r="33153" b="39268"/>
            <a:stretch/>
          </p:blipFill>
          <p:spPr>
            <a:xfrm>
              <a:off x="4254231" y="1877371"/>
              <a:ext cx="3068140" cy="875362"/>
            </a:xfrm>
            <a:prstGeom prst="rect">
              <a:avLst/>
            </a:prstGeom>
          </p:spPr>
        </p:pic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EA7F4C24-C48D-42ED-9CBD-C55BE95C5D96}"/>
                </a:ext>
              </a:extLst>
            </p:cNvPr>
            <p:cNvSpPr/>
            <p:nvPr/>
          </p:nvSpPr>
          <p:spPr>
            <a:xfrm>
              <a:off x="4687871" y="2236680"/>
              <a:ext cx="1233781" cy="32358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D5137CA-441B-B923-0552-CAA51A51056B}"/>
              </a:ext>
            </a:extLst>
          </p:cNvPr>
          <p:cNvGrpSpPr/>
          <p:nvPr/>
        </p:nvGrpSpPr>
        <p:grpSpPr>
          <a:xfrm>
            <a:off x="4816404" y="3101212"/>
            <a:ext cx="3584264" cy="754891"/>
            <a:chOff x="4357472" y="2578690"/>
            <a:chExt cx="2822468" cy="852611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AD029299-9123-B95D-F779-C4FB5547F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477" t="47389" r="49437" b="38931"/>
            <a:stretch/>
          </p:blipFill>
          <p:spPr>
            <a:xfrm>
              <a:off x="4357472" y="2578690"/>
              <a:ext cx="2822468" cy="852611"/>
            </a:xfrm>
            <a:prstGeom prst="rect">
              <a:avLst/>
            </a:prstGeom>
          </p:spPr>
        </p:pic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15990A75-48E6-459E-A977-C517C7011304}"/>
                </a:ext>
              </a:extLst>
            </p:cNvPr>
            <p:cNvSpPr/>
            <p:nvPr/>
          </p:nvSpPr>
          <p:spPr>
            <a:xfrm>
              <a:off x="5921652" y="2954354"/>
              <a:ext cx="1246169" cy="4112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58" name="Grafik 57">
            <a:extLst>
              <a:ext uri="{FF2B5EF4-FFF2-40B4-BE49-F238E27FC236}">
                <a16:creationId xmlns:a16="http://schemas.microsoft.com/office/drawing/2014/main" id="{5DEA305B-A8B6-4525-A037-7ECEC89EAF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9" t="47979" r="27462" b="41424"/>
          <a:stretch/>
        </p:blipFill>
        <p:spPr>
          <a:xfrm>
            <a:off x="1080182" y="3791728"/>
            <a:ext cx="3169921" cy="1069405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3D124334-4650-43CF-B87F-63E6CC14A1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8" t="58669" r="25105" b="30203"/>
          <a:stretch/>
        </p:blipFill>
        <p:spPr>
          <a:xfrm>
            <a:off x="1080181" y="6082661"/>
            <a:ext cx="3171600" cy="1123182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784A1AD-12F3-CC9B-A37C-918237942898}"/>
              </a:ext>
            </a:extLst>
          </p:cNvPr>
          <p:cNvGrpSpPr/>
          <p:nvPr/>
        </p:nvGrpSpPr>
        <p:grpSpPr>
          <a:xfrm>
            <a:off x="4831277" y="5591822"/>
            <a:ext cx="2413287" cy="2260790"/>
            <a:chOff x="4651094" y="4744890"/>
            <a:chExt cx="2413287" cy="2260790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4B0E174E-92C7-E874-AD20-CDF2B7914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483" t="31415" r="41261" b="55430"/>
            <a:stretch/>
          </p:blipFill>
          <p:spPr>
            <a:xfrm>
              <a:off x="4687871" y="4744890"/>
              <a:ext cx="2339731" cy="819934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636E3CFC-7D9E-2A77-377F-412AE25A4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0037" t="61500" r="40713" b="25309"/>
            <a:stretch/>
          </p:blipFill>
          <p:spPr>
            <a:xfrm>
              <a:off x="4651094" y="6186513"/>
              <a:ext cx="2413287" cy="819167"/>
            </a:xfrm>
            <a:prstGeom prst="rect">
              <a:avLst/>
            </a:prstGeom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F7FCA108-0E51-4D71-996A-8F38AE0BCE7D}"/>
                </a:ext>
              </a:extLst>
            </p:cNvPr>
            <p:cNvSpPr/>
            <p:nvPr/>
          </p:nvSpPr>
          <p:spPr>
            <a:xfrm>
              <a:off x="5022351" y="6517598"/>
              <a:ext cx="1944000" cy="29552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E390A00A-D5B6-4FE3-AE3B-2F01267A9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61" t="60094" r="16410" b="27933"/>
            <a:stretch/>
          </p:blipFill>
          <p:spPr>
            <a:xfrm>
              <a:off x="4703662" y="5541723"/>
              <a:ext cx="2262273" cy="724741"/>
            </a:xfrm>
            <a:prstGeom prst="rect">
              <a:avLst/>
            </a:prstGeom>
          </p:spPr>
        </p:pic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2B43CEB3-9052-4304-B9BA-B24F266EF9F8}"/>
                </a:ext>
              </a:extLst>
            </p:cNvPr>
            <p:cNvSpPr/>
            <p:nvPr/>
          </p:nvSpPr>
          <p:spPr>
            <a:xfrm>
              <a:off x="5076880" y="5087785"/>
              <a:ext cx="1839185" cy="427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0ED4BDC-1DBE-4F46-B768-27FDB46E10C2}"/>
                </a:ext>
              </a:extLst>
            </p:cNvPr>
            <p:cNvSpPr/>
            <p:nvPr/>
          </p:nvSpPr>
          <p:spPr>
            <a:xfrm>
              <a:off x="5025453" y="5780788"/>
              <a:ext cx="1863063" cy="37881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869CB15A-FB1E-455A-45D1-AF67C405A213}"/>
              </a:ext>
            </a:extLst>
          </p:cNvPr>
          <p:cNvGrpSpPr/>
          <p:nvPr/>
        </p:nvGrpSpPr>
        <p:grpSpPr>
          <a:xfrm>
            <a:off x="4778361" y="4049030"/>
            <a:ext cx="3682220" cy="575006"/>
            <a:chOff x="4302657" y="3357596"/>
            <a:chExt cx="2944330" cy="761707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BC671B76-FBCC-462A-94C7-B1EF0DB10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5874" t="59747" r="48568" b="28032"/>
            <a:stretch/>
          </p:blipFill>
          <p:spPr>
            <a:xfrm>
              <a:off x="4302657" y="3357596"/>
              <a:ext cx="2944330" cy="761707"/>
            </a:xfrm>
            <a:prstGeom prst="rect">
              <a:avLst/>
            </a:prstGeom>
          </p:spPr>
        </p:pic>
        <p:sp>
          <p:nvSpPr>
            <p:cNvPr id="60" name="Rechteck 59">
              <a:extLst>
                <a:ext uri="{FF2B5EF4-FFF2-40B4-BE49-F238E27FC236}">
                  <a16:creationId xmlns:a16="http://schemas.microsoft.com/office/drawing/2014/main" id="{49E7E904-F063-4661-A072-F2A93AD0BBFC}"/>
                </a:ext>
              </a:extLst>
            </p:cNvPr>
            <p:cNvSpPr/>
            <p:nvPr/>
          </p:nvSpPr>
          <p:spPr>
            <a:xfrm>
              <a:off x="5966786" y="3580320"/>
              <a:ext cx="1201036" cy="41120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sp>
        <p:nvSpPr>
          <p:cNvPr id="2" name="Geschweifte Klammer links 1">
            <a:extLst>
              <a:ext uri="{FF2B5EF4-FFF2-40B4-BE49-F238E27FC236}">
                <a16:creationId xmlns:a16="http://schemas.microsoft.com/office/drawing/2014/main" id="{ABCF18CE-4709-FFF1-EAF7-EC61432A6FDD}"/>
              </a:ext>
            </a:extLst>
          </p:cNvPr>
          <p:cNvSpPr/>
          <p:nvPr/>
        </p:nvSpPr>
        <p:spPr>
          <a:xfrm>
            <a:off x="4288476" y="657899"/>
            <a:ext cx="289996" cy="2160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Geschweifte Klammer links 3">
            <a:extLst>
              <a:ext uri="{FF2B5EF4-FFF2-40B4-BE49-F238E27FC236}">
                <a16:creationId xmlns:a16="http://schemas.microsoft.com/office/drawing/2014/main" id="{501F4667-FB88-7790-9D59-DFF83834C97D}"/>
              </a:ext>
            </a:extLst>
          </p:cNvPr>
          <p:cNvSpPr/>
          <p:nvPr/>
        </p:nvSpPr>
        <p:spPr>
          <a:xfrm>
            <a:off x="4178081" y="3138046"/>
            <a:ext cx="289996" cy="1980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Geschweifte Klammer links 4">
            <a:extLst>
              <a:ext uri="{FF2B5EF4-FFF2-40B4-BE49-F238E27FC236}">
                <a16:creationId xmlns:a16="http://schemas.microsoft.com/office/drawing/2014/main" id="{915AD9EA-A691-26AC-CE88-36941A0A7CEA}"/>
              </a:ext>
            </a:extLst>
          </p:cNvPr>
          <p:cNvSpPr/>
          <p:nvPr/>
        </p:nvSpPr>
        <p:spPr>
          <a:xfrm>
            <a:off x="4191707" y="5663364"/>
            <a:ext cx="289996" cy="2124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49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ABA56EF-9D1F-4ED4-C27D-4A6260FFF4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889" t="26414" r="35303" b="34919"/>
          <a:stretch/>
        </p:blipFill>
        <p:spPr>
          <a:xfrm>
            <a:off x="3377604" y="1071301"/>
            <a:ext cx="3441917" cy="314939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06C4350-6197-F826-F462-564A8694D6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769" t="30395" r="35736" b="31729"/>
          <a:stretch/>
        </p:blipFill>
        <p:spPr>
          <a:xfrm>
            <a:off x="3139267" y="4414028"/>
            <a:ext cx="3594101" cy="32533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5A56332-B453-6555-426A-1D8DBCE7E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55" b="68469"/>
          <a:stretch/>
        </p:blipFill>
        <p:spPr>
          <a:xfrm>
            <a:off x="233962" y="1440091"/>
            <a:ext cx="2395330" cy="297393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65E41AC-5C0B-4333-9402-B9E5831986A2}"/>
              </a:ext>
            </a:extLst>
          </p:cNvPr>
          <p:cNvSpPr txBox="1"/>
          <p:nvPr/>
        </p:nvSpPr>
        <p:spPr>
          <a:xfrm>
            <a:off x="1083781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6A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3BDCC96-099D-4652-E27F-1F27D0350FF9}"/>
              </a:ext>
            </a:extLst>
          </p:cNvPr>
          <p:cNvSpPr/>
          <p:nvPr/>
        </p:nvSpPr>
        <p:spPr>
          <a:xfrm>
            <a:off x="5334847" y="6212726"/>
            <a:ext cx="1080000" cy="21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CC720469-A5BC-3BD2-F6A1-436DF1D9EB90}"/>
              </a:ext>
            </a:extLst>
          </p:cNvPr>
          <p:cNvSpPr/>
          <p:nvPr/>
        </p:nvSpPr>
        <p:spPr>
          <a:xfrm>
            <a:off x="5457745" y="2985871"/>
            <a:ext cx="957103" cy="248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96574F91-4E8A-B7CF-4C38-3A821ADD02DC}"/>
              </a:ext>
            </a:extLst>
          </p:cNvPr>
          <p:cNvCxnSpPr/>
          <p:nvPr/>
        </p:nvCxnSpPr>
        <p:spPr>
          <a:xfrm flipV="1">
            <a:off x="2414502" y="2738103"/>
            <a:ext cx="724765" cy="5551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ECF4EA49-E12D-8507-3C35-F0D738CD2851}"/>
              </a:ext>
            </a:extLst>
          </p:cNvPr>
          <p:cNvCxnSpPr>
            <a:cxnSpLocks/>
          </p:cNvCxnSpPr>
          <p:nvPr/>
        </p:nvCxnSpPr>
        <p:spPr>
          <a:xfrm>
            <a:off x="2414502" y="4030694"/>
            <a:ext cx="589075" cy="766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3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578FB4E-DCFE-4074-83D4-F5477463DCD4}"/>
              </a:ext>
            </a:extLst>
          </p:cNvPr>
          <p:cNvSpPr txBox="1"/>
          <p:nvPr/>
        </p:nvSpPr>
        <p:spPr>
          <a:xfrm>
            <a:off x="1083299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6C 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2A6AE512-2A08-09C7-F2AA-5064F10BE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8" t="4066" b="70140"/>
          <a:stretch/>
        </p:blipFill>
        <p:spPr>
          <a:xfrm>
            <a:off x="2724927" y="1668487"/>
            <a:ext cx="2890247" cy="2560226"/>
          </a:xfrm>
          <a:prstGeom prst="rect">
            <a:avLst/>
          </a:prstGeom>
        </p:spPr>
      </p:pic>
      <p:sp>
        <p:nvSpPr>
          <p:cNvPr id="29" name="Geschweifte Klammer links 28">
            <a:extLst>
              <a:ext uri="{FF2B5EF4-FFF2-40B4-BE49-F238E27FC236}">
                <a16:creationId xmlns:a16="http://schemas.microsoft.com/office/drawing/2014/main" id="{04C3D36E-1D2E-1B8F-1D8D-3090FF25AFF9}"/>
              </a:ext>
            </a:extLst>
          </p:cNvPr>
          <p:cNvSpPr/>
          <p:nvPr/>
        </p:nvSpPr>
        <p:spPr>
          <a:xfrm>
            <a:off x="5518693" y="1732230"/>
            <a:ext cx="246388" cy="3384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Geschweifte Klammer links 29">
            <a:extLst>
              <a:ext uri="{FF2B5EF4-FFF2-40B4-BE49-F238E27FC236}">
                <a16:creationId xmlns:a16="http://schemas.microsoft.com/office/drawing/2014/main" id="{74F469CE-15D4-767B-71C5-CB9DBEB487C3}"/>
              </a:ext>
            </a:extLst>
          </p:cNvPr>
          <p:cNvSpPr/>
          <p:nvPr/>
        </p:nvSpPr>
        <p:spPr>
          <a:xfrm rot="10800000">
            <a:off x="2367080" y="1148670"/>
            <a:ext cx="385683" cy="5292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13FBF6B-B008-A2DE-30DC-80859CD77687}"/>
              </a:ext>
            </a:extLst>
          </p:cNvPr>
          <p:cNvGrpSpPr/>
          <p:nvPr/>
        </p:nvGrpSpPr>
        <p:grpSpPr>
          <a:xfrm>
            <a:off x="19079" y="1087211"/>
            <a:ext cx="2495582" cy="1760832"/>
            <a:chOff x="180181" y="745435"/>
            <a:chExt cx="2495582" cy="176083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86496667-439F-4CF3-6AB1-BB4D7A0FF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1829" t="32276" r="63514" b="36514"/>
            <a:stretch/>
          </p:blipFill>
          <p:spPr>
            <a:xfrm>
              <a:off x="180181" y="745435"/>
              <a:ext cx="2495582" cy="1760832"/>
            </a:xfrm>
            <a:prstGeom prst="rect">
              <a:avLst/>
            </a:prstGeom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6A7ACD02-F7B0-912F-39B3-A32B47F64D93}"/>
                </a:ext>
              </a:extLst>
            </p:cNvPr>
            <p:cNvSpPr/>
            <p:nvPr/>
          </p:nvSpPr>
          <p:spPr>
            <a:xfrm>
              <a:off x="1019509" y="910151"/>
              <a:ext cx="387127" cy="216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1C81BC87-05C3-A9A7-8949-17CAE6F5BAAE}"/>
              </a:ext>
            </a:extLst>
          </p:cNvPr>
          <p:cNvGrpSpPr/>
          <p:nvPr/>
        </p:nvGrpSpPr>
        <p:grpSpPr>
          <a:xfrm>
            <a:off x="5753913" y="3123784"/>
            <a:ext cx="2496842" cy="938474"/>
            <a:chOff x="5573732" y="3138228"/>
            <a:chExt cx="2196645" cy="82464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08212A3B-985D-04D1-BB34-5E234741B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948" t="57485" r="53427" b="31729"/>
            <a:stretch/>
          </p:blipFill>
          <p:spPr>
            <a:xfrm rot="-180000">
              <a:off x="5573732" y="3138228"/>
              <a:ext cx="2196645" cy="824640"/>
            </a:xfrm>
            <a:prstGeom prst="rect">
              <a:avLst/>
            </a:prstGeom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12030A30-AA94-78F2-0626-185A35913E3A}"/>
                </a:ext>
              </a:extLst>
            </p:cNvPr>
            <p:cNvSpPr/>
            <p:nvPr/>
          </p:nvSpPr>
          <p:spPr>
            <a:xfrm>
              <a:off x="6538732" y="3359068"/>
              <a:ext cx="883697" cy="27775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/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54D9605B-CBDA-05F0-B7ED-5E8B68B868A8}"/>
              </a:ext>
            </a:extLst>
          </p:cNvPr>
          <p:cNvGrpSpPr/>
          <p:nvPr/>
        </p:nvGrpSpPr>
        <p:grpSpPr>
          <a:xfrm>
            <a:off x="5820755" y="4228713"/>
            <a:ext cx="2430000" cy="938474"/>
            <a:chOff x="5640574" y="4379155"/>
            <a:chExt cx="1842677" cy="699118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0E8DFFC9-0436-E573-02D7-D6CC9BA95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5481" t="53676" r="52266" b="35107"/>
            <a:stretch/>
          </p:blipFill>
          <p:spPr>
            <a:xfrm>
              <a:off x="5640574" y="4379155"/>
              <a:ext cx="1842677" cy="699118"/>
            </a:xfrm>
            <a:prstGeom prst="rect">
              <a:avLst/>
            </a:prstGeom>
          </p:spPr>
        </p:pic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BC6EF334-ED91-F41F-85BB-76FBF7CBFC3A}"/>
                </a:ext>
              </a:extLst>
            </p:cNvPr>
            <p:cNvSpPr/>
            <p:nvPr/>
          </p:nvSpPr>
          <p:spPr>
            <a:xfrm>
              <a:off x="6421654" y="4517897"/>
              <a:ext cx="756000" cy="27775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D5DDF36D-67C4-0619-4150-7D174A694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53000"/>
                    </a14:imgEffect>
                  </a14:imgLayer>
                </a14:imgProps>
              </a:ext>
            </a:extLst>
          </a:blip>
          <a:srcRect l="29048" t="44155" r="51686" b="42609"/>
          <a:stretch/>
        </p:blipFill>
        <p:spPr>
          <a:xfrm>
            <a:off x="5919213" y="1695449"/>
            <a:ext cx="2331542" cy="1205630"/>
          </a:xfrm>
          <a:prstGeom prst="rect">
            <a:avLst/>
          </a:prstGeom>
        </p:spPr>
      </p:pic>
      <p:sp>
        <p:nvSpPr>
          <p:cNvPr id="33" name="Rechteck 32">
            <a:extLst>
              <a:ext uri="{FF2B5EF4-FFF2-40B4-BE49-F238E27FC236}">
                <a16:creationId xmlns:a16="http://schemas.microsoft.com/office/drawing/2014/main" id="{AFE1D863-B9B1-BED4-A7EE-E5619317594E}"/>
              </a:ext>
            </a:extLst>
          </p:cNvPr>
          <p:cNvSpPr/>
          <p:nvPr/>
        </p:nvSpPr>
        <p:spPr>
          <a:xfrm>
            <a:off x="6551165" y="1987826"/>
            <a:ext cx="1401416" cy="310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8AD980C0-CA09-41DA-0C8A-AA1D27C9ADA6}"/>
              </a:ext>
            </a:extLst>
          </p:cNvPr>
          <p:cNvGrpSpPr/>
          <p:nvPr/>
        </p:nvGrpSpPr>
        <p:grpSpPr>
          <a:xfrm>
            <a:off x="19079" y="2855348"/>
            <a:ext cx="2190830" cy="2066148"/>
            <a:chOff x="180181" y="2855349"/>
            <a:chExt cx="2190830" cy="2066148"/>
          </a:xfrm>
        </p:grpSpPr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024C63A8-FF5B-1328-0A82-BEF95CA20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1799" t="31695" r="62846" b="36538"/>
            <a:stretch/>
          </p:blipFill>
          <p:spPr>
            <a:xfrm>
              <a:off x="180181" y="2855349"/>
              <a:ext cx="2190830" cy="2066148"/>
            </a:xfrm>
            <a:prstGeom prst="rect">
              <a:avLst/>
            </a:prstGeom>
          </p:spPr>
        </p:pic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787D04C4-6B45-F801-1F79-739748693886}"/>
                </a:ext>
              </a:extLst>
            </p:cNvPr>
            <p:cNvSpPr/>
            <p:nvPr/>
          </p:nvSpPr>
          <p:spPr>
            <a:xfrm>
              <a:off x="888469" y="4304264"/>
              <a:ext cx="387127" cy="216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8" name="Grafik 37">
            <a:extLst>
              <a:ext uri="{FF2B5EF4-FFF2-40B4-BE49-F238E27FC236}">
                <a16:creationId xmlns:a16="http://schemas.microsoft.com/office/drawing/2014/main" id="{0EF79739-AF26-0421-06FE-05583A49DF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52000"/>
                    </a14:imgEffect>
                  </a14:imgLayer>
                </a14:imgProps>
              </a:ext>
            </a:extLst>
          </a:blip>
          <a:srcRect l="21219" t="33719" r="50999" b="46001"/>
          <a:stretch/>
        </p:blipFill>
        <p:spPr>
          <a:xfrm>
            <a:off x="45254" y="5116230"/>
            <a:ext cx="2400560" cy="1319028"/>
          </a:xfrm>
          <a:prstGeom prst="rect">
            <a:avLst/>
          </a:prstGeom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08C6C89A-763E-382E-8E92-612483425D3E}"/>
              </a:ext>
            </a:extLst>
          </p:cNvPr>
          <p:cNvSpPr/>
          <p:nvPr/>
        </p:nvSpPr>
        <p:spPr>
          <a:xfrm>
            <a:off x="819962" y="5998995"/>
            <a:ext cx="387127" cy="21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356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3D7CB22-B75A-963E-6987-DEB113C44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4767" r="34697" b="58072"/>
          <a:stretch/>
        </p:blipFill>
        <p:spPr>
          <a:xfrm>
            <a:off x="180184" y="2431127"/>
            <a:ext cx="4210611" cy="249065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0C6B223-3DCC-F4B6-4D72-959BB7ED9B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7" t="38569" r="28569" b="44509"/>
          <a:stretch/>
        </p:blipFill>
        <p:spPr>
          <a:xfrm>
            <a:off x="4202638" y="1945792"/>
            <a:ext cx="4117582" cy="120947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0C431FE-67AA-5F0C-99DA-229F8DAD1B08}"/>
              </a:ext>
            </a:extLst>
          </p:cNvPr>
          <p:cNvSpPr txBox="1"/>
          <p:nvPr/>
        </p:nvSpPr>
        <p:spPr>
          <a:xfrm>
            <a:off x="1080297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gel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9A 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31DA25C4-49E6-0591-8281-68B7139F42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3" t="18899" r="29353" b="67204"/>
          <a:stretch/>
        </p:blipFill>
        <p:spPr>
          <a:xfrm rot="21420000">
            <a:off x="4227403" y="1095167"/>
            <a:ext cx="4068063" cy="1052688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47D755BC-B30D-7195-1CD6-2636E0EDAEAF}"/>
              </a:ext>
            </a:extLst>
          </p:cNvPr>
          <p:cNvSpPr/>
          <p:nvPr/>
        </p:nvSpPr>
        <p:spPr>
          <a:xfrm>
            <a:off x="5218519" y="1847652"/>
            <a:ext cx="2738416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BDA3840-CE20-C639-16D6-5C7B6E673981}"/>
              </a:ext>
            </a:extLst>
          </p:cNvPr>
          <p:cNvSpPr/>
          <p:nvPr/>
        </p:nvSpPr>
        <p:spPr>
          <a:xfrm>
            <a:off x="5324512" y="2330329"/>
            <a:ext cx="2738416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FDF8329B-C86D-456E-7147-E799697B561A}"/>
              </a:ext>
            </a:extLst>
          </p:cNvPr>
          <p:cNvGrpSpPr/>
          <p:nvPr/>
        </p:nvGrpSpPr>
        <p:grpSpPr>
          <a:xfrm>
            <a:off x="4397844" y="2968555"/>
            <a:ext cx="4143201" cy="912422"/>
            <a:chOff x="4217661" y="2035305"/>
            <a:chExt cx="4143201" cy="912422"/>
          </a:xfrm>
        </p:grpSpPr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1E17835E-EF68-AFDA-7616-24FAB57F1F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29" t="45693" r="8758" b="42262"/>
            <a:stretch/>
          </p:blipFill>
          <p:spPr>
            <a:xfrm>
              <a:off x="4217661" y="2035305"/>
              <a:ext cx="4143201" cy="912422"/>
            </a:xfrm>
            <a:prstGeom prst="rect">
              <a:avLst/>
            </a:prstGeom>
          </p:spPr>
        </p:pic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A8648F2B-D25B-0D64-B3DB-37A6FDE57901}"/>
                </a:ext>
              </a:extLst>
            </p:cNvPr>
            <p:cNvSpPr/>
            <p:nvPr/>
          </p:nvSpPr>
          <p:spPr>
            <a:xfrm>
              <a:off x="5270436" y="2468463"/>
              <a:ext cx="2738416" cy="2671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A246A6D-66E8-4B05-914B-50E1BA61D9DA}"/>
              </a:ext>
            </a:extLst>
          </p:cNvPr>
          <p:cNvGrpSpPr/>
          <p:nvPr/>
        </p:nvGrpSpPr>
        <p:grpSpPr>
          <a:xfrm>
            <a:off x="4317378" y="4096849"/>
            <a:ext cx="4143201" cy="1002471"/>
            <a:chOff x="4137194" y="3128761"/>
            <a:chExt cx="4143201" cy="1002471"/>
          </a:xfrm>
        </p:grpSpPr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0F45C2C4-857A-6B28-7BF3-6D95C74B2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2" t="40437" r="51666" b="46114"/>
            <a:stretch/>
          </p:blipFill>
          <p:spPr>
            <a:xfrm>
              <a:off x="4137194" y="3128761"/>
              <a:ext cx="4143201" cy="1002471"/>
            </a:xfrm>
            <a:prstGeom prst="rect">
              <a:avLst/>
            </a:prstGeom>
          </p:spPr>
        </p:pic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65239C9E-198D-5BBE-2014-85DE82D1F9B7}"/>
                </a:ext>
              </a:extLst>
            </p:cNvPr>
            <p:cNvSpPr/>
            <p:nvPr/>
          </p:nvSpPr>
          <p:spPr>
            <a:xfrm>
              <a:off x="5170458" y="3500429"/>
              <a:ext cx="2738416" cy="2671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BCA4BE6-7E32-39F3-9D20-57D1E162EF89}"/>
              </a:ext>
            </a:extLst>
          </p:cNvPr>
          <p:cNvGrpSpPr/>
          <p:nvPr/>
        </p:nvGrpSpPr>
        <p:grpSpPr>
          <a:xfrm>
            <a:off x="4343003" y="5349159"/>
            <a:ext cx="4046900" cy="1041699"/>
            <a:chOff x="4343003" y="5100682"/>
            <a:chExt cx="4046900" cy="1041699"/>
          </a:xfrm>
        </p:grpSpPr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2B13B301-16E5-CC3C-A1D9-D87645A464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64" t="32871" r="8520" b="53377"/>
            <a:stretch/>
          </p:blipFill>
          <p:spPr>
            <a:xfrm>
              <a:off x="4343003" y="5100682"/>
              <a:ext cx="4046900" cy="1041699"/>
            </a:xfrm>
            <a:prstGeom prst="rect">
              <a:avLst/>
            </a:prstGeom>
          </p:spPr>
        </p:pic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41ED81A4-E70E-970F-E4AD-B69B0A3883DB}"/>
                </a:ext>
              </a:extLst>
            </p:cNvPr>
            <p:cNvSpPr/>
            <p:nvPr/>
          </p:nvSpPr>
          <p:spPr>
            <a:xfrm>
              <a:off x="5324512" y="5765680"/>
              <a:ext cx="2738416" cy="2671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8DB3C9F5-BEF2-5C93-D97E-28E372B1440F}"/>
              </a:ext>
            </a:extLst>
          </p:cNvPr>
          <p:cNvCxnSpPr/>
          <p:nvPr/>
        </p:nvCxnSpPr>
        <p:spPr>
          <a:xfrm flipV="1">
            <a:off x="3551534" y="2114844"/>
            <a:ext cx="651104" cy="10777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F2941975-0116-4A97-3B09-74CC5E609FF9}"/>
              </a:ext>
            </a:extLst>
          </p:cNvPr>
          <p:cNvCxnSpPr>
            <a:cxnSpLocks/>
          </p:cNvCxnSpPr>
          <p:nvPr/>
        </p:nvCxnSpPr>
        <p:spPr>
          <a:xfrm flipV="1">
            <a:off x="3799265" y="2777101"/>
            <a:ext cx="498234" cy="8158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878E5F9E-FAB8-E807-3317-C6BE989AE5A3}"/>
              </a:ext>
            </a:extLst>
          </p:cNvPr>
          <p:cNvCxnSpPr>
            <a:endCxn id="3" idx="3"/>
          </p:cNvCxnSpPr>
          <p:nvPr/>
        </p:nvCxnSpPr>
        <p:spPr>
          <a:xfrm flipV="1">
            <a:off x="3988856" y="3676453"/>
            <a:ext cx="401936" cy="2049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6703D455-1394-BF15-4C35-200109C1868A}"/>
              </a:ext>
            </a:extLst>
          </p:cNvPr>
          <p:cNvCxnSpPr/>
          <p:nvPr/>
        </p:nvCxnSpPr>
        <p:spPr>
          <a:xfrm>
            <a:off x="3819143" y="4337540"/>
            <a:ext cx="498234" cy="2645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476A7459-A2F8-1BD6-255B-781D454D3887}"/>
              </a:ext>
            </a:extLst>
          </p:cNvPr>
          <p:cNvCxnSpPr/>
          <p:nvPr/>
        </p:nvCxnSpPr>
        <p:spPr>
          <a:xfrm>
            <a:off x="3551539" y="4670349"/>
            <a:ext cx="765843" cy="7786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33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>
            <a:extLst>
              <a:ext uri="{FF2B5EF4-FFF2-40B4-BE49-F238E27FC236}">
                <a16:creationId xmlns:a16="http://schemas.microsoft.com/office/drawing/2014/main" id="{C1420913-0246-869A-843E-C43DD76F97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97" t="59584" r="25179" b="29589"/>
          <a:stretch/>
        </p:blipFill>
        <p:spPr>
          <a:xfrm>
            <a:off x="4595551" y="4885666"/>
            <a:ext cx="4020094" cy="61148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FDB4921-DA4A-0E6B-2EB2-357DC83A1363}"/>
              </a:ext>
            </a:extLst>
          </p:cNvPr>
          <p:cNvSpPr txBox="1"/>
          <p:nvPr/>
        </p:nvSpPr>
        <p:spPr>
          <a:xfrm>
            <a:off x="1080297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gel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9B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4D39208-99FD-ECEB-965B-03E36A773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42769" r="41285" b="19790"/>
          <a:stretch/>
        </p:blipFill>
        <p:spPr>
          <a:xfrm>
            <a:off x="264823" y="2206962"/>
            <a:ext cx="3761026" cy="2516777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0E4F9B48-657D-A862-531F-812B57C2E9A1}"/>
              </a:ext>
            </a:extLst>
          </p:cNvPr>
          <p:cNvSpPr/>
          <p:nvPr/>
        </p:nvSpPr>
        <p:spPr>
          <a:xfrm>
            <a:off x="5283363" y="5037931"/>
            <a:ext cx="2484000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213B9B1B-04E6-7E22-9106-24806E302CC3}"/>
              </a:ext>
            </a:extLst>
          </p:cNvPr>
          <p:cNvCxnSpPr>
            <a:cxnSpLocks/>
          </p:cNvCxnSpPr>
          <p:nvPr/>
        </p:nvCxnSpPr>
        <p:spPr>
          <a:xfrm flipV="1">
            <a:off x="3421407" y="2599271"/>
            <a:ext cx="1428116" cy="526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989977D-5B22-386A-69DC-E5A8F761DE8F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3543584" y="3164190"/>
            <a:ext cx="1305939" cy="3617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1CB6CE05-AF0E-C4C4-4670-F27FEE4E04FD}"/>
              </a:ext>
            </a:extLst>
          </p:cNvPr>
          <p:cNvCxnSpPr>
            <a:cxnSpLocks/>
          </p:cNvCxnSpPr>
          <p:nvPr/>
        </p:nvCxnSpPr>
        <p:spPr>
          <a:xfrm flipV="1">
            <a:off x="4020913" y="3782381"/>
            <a:ext cx="743525" cy="716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D5AA476-1F28-C133-35DC-1B2C2D1755C4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3869587" y="4226222"/>
            <a:ext cx="537447" cy="2538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D1C4125-30A6-9D18-B4BC-94DA3A38BEF0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3491742" y="4598384"/>
            <a:ext cx="1103809" cy="5930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BF6B7190-4315-B1A7-680F-D8B9A9AE7177}"/>
              </a:ext>
            </a:extLst>
          </p:cNvPr>
          <p:cNvGrpSpPr/>
          <p:nvPr/>
        </p:nvGrpSpPr>
        <p:grpSpPr>
          <a:xfrm>
            <a:off x="4872559" y="1730109"/>
            <a:ext cx="3761026" cy="953705"/>
            <a:chOff x="4912315" y="1730109"/>
            <a:chExt cx="3761026" cy="953705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98A3F024-92FF-99C2-E7B0-69A9CFBA3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5074" t="5312" r="31399" b="80025"/>
            <a:stretch/>
          </p:blipFill>
          <p:spPr>
            <a:xfrm>
              <a:off x="4912315" y="1730109"/>
              <a:ext cx="3761026" cy="953705"/>
            </a:xfrm>
            <a:prstGeom prst="rect">
              <a:avLst/>
            </a:prstGeom>
          </p:spPr>
        </p:pic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DD899A3A-695B-ECDD-3F97-F800055AB17C}"/>
                </a:ext>
              </a:extLst>
            </p:cNvPr>
            <p:cNvSpPr/>
            <p:nvPr/>
          </p:nvSpPr>
          <p:spPr>
            <a:xfrm>
              <a:off x="5342997" y="2258752"/>
              <a:ext cx="2484000" cy="2671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E0C17916-5B5D-3D50-F15A-5F0474B024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757" t="41739" r="27717" b="47351"/>
          <a:stretch/>
        </p:blipFill>
        <p:spPr>
          <a:xfrm>
            <a:off x="4849523" y="2834798"/>
            <a:ext cx="3761026" cy="658784"/>
          </a:xfrm>
          <a:prstGeom prst="rect">
            <a:avLst/>
          </a:prstGeom>
        </p:spPr>
      </p:pic>
      <p:sp>
        <p:nvSpPr>
          <p:cNvPr id="33" name="Rechteck 32">
            <a:extLst>
              <a:ext uri="{FF2B5EF4-FFF2-40B4-BE49-F238E27FC236}">
                <a16:creationId xmlns:a16="http://schemas.microsoft.com/office/drawing/2014/main" id="{94AAFC4D-7A91-36D4-307A-8D6FF3640FAB}"/>
              </a:ext>
            </a:extLst>
          </p:cNvPr>
          <p:cNvSpPr/>
          <p:nvPr/>
        </p:nvSpPr>
        <p:spPr>
          <a:xfrm>
            <a:off x="5333058" y="2979703"/>
            <a:ext cx="2484000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23C9406E-0C01-EE4A-0000-32CBA31B0B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226" t="55516" r="27752" b="33317"/>
          <a:stretch/>
        </p:blipFill>
        <p:spPr>
          <a:xfrm>
            <a:off x="4849523" y="3493582"/>
            <a:ext cx="3761026" cy="430992"/>
          </a:xfrm>
          <a:prstGeom prst="rect">
            <a:avLst/>
          </a:prstGeom>
        </p:spPr>
      </p:pic>
      <p:sp>
        <p:nvSpPr>
          <p:cNvPr id="37" name="Rechteck 36">
            <a:extLst>
              <a:ext uri="{FF2B5EF4-FFF2-40B4-BE49-F238E27FC236}">
                <a16:creationId xmlns:a16="http://schemas.microsoft.com/office/drawing/2014/main" id="{24737E7A-39B6-924F-AAA6-098EDF96FF8D}"/>
              </a:ext>
            </a:extLst>
          </p:cNvPr>
          <p:cNvSpPr/>
          <p:nvPr/>
        </p:nvSpPr>
        <p:spPr>
          <a:xfrm>
            <a:off x="5363598" y="3653622"/>
            <a:ext cx="2484000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466BDDA8-1073-0D39-FF74-013CD7E92E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6094" t="44100" r="28556" b="41420"/>
          <a:stretch/>
        </p:blipFill>
        <p:spPr>
          <a:xfrm>
            <a:off x="4407034" y="4144226"/>
            <a:ext cx="4226551" cy="671601"/>
          </a:xfrm>
          <a:prstGeom prst="rect">
            <a:avLst/>
          </a:prstGeom>
        </p:spPr>
      </p:pic>
      <p:sp>
        <p:nvSpPr>
          <p:cNvPr id="43" name="Rechteck 42">
            <a:extLst>
              <a:ext uri="{FF2B5EF4-FFF2-40B4-BE49-F238E27FC236}">
                <a16:creationId xmlns:a16="http://schemas.microsoft.com/office/drawing/2014/main" id="{324AAD0B-5D42-427D-AE08-9AC3426FDDD7}"/>
              </a:ext>
            </a:extLst>
          </p:cNvPr>
          <p:cNvSpPr/>
          <p:nvPr/>
        </p:nvSpPr>
        <p:spPr>
          <a:xfrm>
            <a:off x="5090339" y="4355818"/>
            <a:ext cx="2696902" cy="267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78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E3883CF6-7751-85A0-1299-161AB2FC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" t="32610" r="-3549" b="28517"/>
          <a:stretch/>
        </p:blipFill>
        <p:spPr>
          <a:xfrm>
            <a:off x="4532729" y="4823370"/>
            <a:ext cx="3021733" cy="160934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EBF8024-E578-8CD4-B691-488E24119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36047" r="-9519" b="19493"/>
          <a:stretch/>
        </p:blipFill>
        <p:spPr>
          <a:xfrm>
            <a:off x="4468720" y="2592230"/>
            <a:ext cx="3191255" cy="18406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75EB9A6-66BD-9F59-1A95-F0910881FA48}"/>
              </a:ext>
            </a:extLst>
          </p:cNvPr>
          <p:cNvSpPr txBox="1"/>
          <p:nvPr/>
        </p:nvSpPr>
        <p:spPr>
          <a:xfrm>
            <a:off x="1080297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gel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1A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EA7847C-699D-A53C-7690-1B4AA3207CAE}"/>
              </a:ext>
            </a:extLst>
          </p:cNvPr>
          <p:cNvSpPr/>
          <p:nvPr/>
        </p:nvSpPr>
        <p:spPr>
          <a:xfrm>
            <a:off x="4994324" y="5658552"/>
            <a:ext cx="2278367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4CD6D95-8E6F-2147-CFB2-95DD272E1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86" b="56160"/>
          <a:stretch/>
        </p:blipFill>
        <p:spPr>
          <a:xfrm>
            <a:off x="180184" y="1953807"/>
            <a:ext cx="3726031" cy="2722574"/>
          </a:xfrm>
          <a:prstGeom prst="rect">
            <a:avLst/>
          </a:prstGeom>
        </p:spPr>
      </p:pic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C0A85153-B6EF-C8A9-FD06-D8ABAC6AE119}"/>
              </a:ext>
            </a:extLst>
          </p:cNvPr>
          <p:cNvCxnSpPr>
            <a:cxnSpLocks/>
          </p:cNvCxnSpPr>
          <p:nvPr/>
        </p:nvCxnSpPr>
        <p:spPr>
          <a:xfrm>
            <a:off x="3535278" y="4484766"/>
            <a:ext cx="1124843" cy="11009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95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50EE60A-24A6-1B2C-944E-B202A189422A}"/>
              </a:ext>
            </a:extLst>
          </p:cNvPr>
          <p:cNvSpPr txBox="1"/>
          <p:nvPr/>
        </p:nvSpPr>
        <p:spPr>
          <a:xfrm>
            <a:off x="1080297" y="68400"/>
            <a:ext cx="647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unedited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gel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Figure 1B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E6EAEB5-A6E5-7B98-86EF-EE39FFC7C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2" t="11188" r="38886" b="48111"/>
          <a:stretch/>
        </p:blipFill>
        <p:spPr>
          <a:xfrm>
            <a:off x="380478" y="1294530"/>
            <a:ext cx="2159726" cy="291258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16A85EA-1340-4066-7721-114CE2E6C9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10" t="29682" r="21148" b="34934"/>
          <a:stretch/>
        </p:blipFill>
        <p:spPr>
          <a:xfrm>
            <a:off x="3372583" y="2181414"/>
            <a:ext cx="3244974" cy="2437123"/>
          </a:xfrm>
          <a:prstGeom prst="rect">
            <a:avLst/>
          </a:prstGeom>
          <a:ln w="12700"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128DEC5-5AA7-F877-23AE-F8735F21146A}"/>
              </a:ext>
            </a:extLst>
          </p:cNvPr>
          <p:cNvSpPr/>
          <p:nvPr/>
        </p:nvSpPr>
        <p:spPr>
          <a:xfrm>
            <a:off x="3899748" y="3133299"/>
            <a:ext cx="1908000" cy="21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6A5E989-B722-60C9-489C-736122F4EFDF}"/>
              </a:ext>
            </a:extLst>
          </p:cNvPr>
          <p:cNvSpPr/>
          <p:nvPr/>
        </p:nvSpPr>
        <p:spPr>
          <a:xfrm>
            <a:off x="3899748" y="2534820"/>
            <a:ext cx="1908000" cy="21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9DF50E-4BD4-68E7-713E-27CF24D6E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02" t="11188" r="-655" b="48111"/>
          <a:stretch/>
        </p:blipFill>
        <p:spPr>
          <a:xfrm>
            <a:off x="261608" y="4093138"/>
            <a:ext cx="2782707" cy="278729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5EF0F07-68C7-D1A2-B8A0-61EDF56504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33" t="22358" r="25699" b="35482"/>
          <a:stretch/>
        </p:blipFill>
        <p:spPr>
          <a:xfrm rot="21420000">
            <a:off x="3463606" y="4666473"/>
            <a:ext cx="1889588" cy="2206345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46FB142-6773-B890-B4C7-BA74DA826DFD}"/>
              </a:ext>
            </a:extLst>
          </p:cNvPr>
          <p:cNvSpPr/>
          <p:nvPr/>
        </p:nvSpPr>
        <p:spPr>
          <a:xfrm>
            <a:off x="3650797" y="5552918"/>
            <a:ext cx="1430573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Geschweifte Klammer links 9">
            <a:extLst>
              <a:ext uri="{FF2B5EF4-FFF2-40B4-BE49-F238E27FC236}">
                <a16:creationId xmlns:a16="http://schemas.microsoft.com/office/drawing/2014/main" id="{EE13226F-81A9-FFA4-BECF-41BA34EDD90C}"/>
              </a:ext>
            </a:extLst>
          </p:cNvPr>
          <p:cNvSpPr/>
          <p:nvPr/>
        </p:nvSpPr>
        <p:spPr>
          <a:xfrm>
            <a:off x="2745284" y="2024762"/>
            <a:ext cx="299031" cy="227870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Geschweifte Klammer links 10">
            <a:extLst>
              <a:ext uri="{FF2B5EF4-FFF2-40B4-BE49-F238E27FC236}">
                <a16:creationId xmlns:a16="http://schemas.microsoft.com/office/drawing/2014/main" id="{C4A4C52D-EC15-42F5-78C7-2E46118E65B3}"/>
              </a:ext>
            </a:extLst>
          </p:cNvPr>
          <p:cNvSpPr/>
          <p:nvPr/>
        </p:nvSpPr>
        <p:spPr>
          <a:xfrm>
            <a:off x="2748648" y="4618536"/>
            <a:ext cx="299031" cy="227870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916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-Design">
  <a:themeElements>
    <a:clrScheme name="Office 2013 – 2022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44</Words>
  <Application>Microsoft Office PowerPoint</Application>
  <PresentationFormat>Benutzerdefiniert</PresentationFormat>
  <Paragraphs>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2013 – 2022-Design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Lucas, Nadja</dc:creator>
  <cp:lastModifiedBy>Lucas, Nadja</cp:lastModifiedBy>
  <cp:revision>30</cp:revision>
  <dcterms:created xsi:type="dcterms:W3CDTF">2025-09-06T18:45:22Z</dcterms:created>
  <dcterms:modified xsi:type="dcterms:W3CDTF">2026-07-28T12:21:39Z</dcterms:modified>
</cp:coreProperties>
</file>