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2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8A3D3-A013-2687-7802-B9C3BCDF2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2E7AF-4E01-DE1D-93ED-8E73BB008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8297B-46C0-650D-7EAE-B792012C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D8B7-E044-4B2C-AFCC-3192560A3F8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83FA0-6F06-744D-06E1-2E99A1AD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C4171-70B2-C8EE-5CED-17D912CA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605-B6C4-4E8F-9D49-39338A03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8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6830A-1C5D-5EF6-2088-82E792D24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ABF13-0CCA-C595-EEC7-9DAD61177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7841D-FA9B-8A2F-A1EE-479D51C3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D8B7-E044-4B2C-AFCC-3192560A3F8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9D04A-D308-0B2C-60FA-1553E2A5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C9355-51E0-3E73-0D18-65A2F8B68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605-B6C4-4E8F-9D49-39338A03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2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C3B2EC-D34C-C8DB-7E4F-6D4A1CEFE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67408-2398-76F9-7EC9-F24CB8925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0B363-1F46-AD33-8503-ECDEE58E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D8B7-E044-4B2C-AFCC-3192560A3F8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7A803-2B7B-4030-DBB8-4813810FD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74873-8799-D992-0A8A-80160479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605-B6C4-4E8F-9D49-39338A03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5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61880-07DC-7A9B-AC9B-4487F6FD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E421C-8533-54C3-36FE-2CE094388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B468C-81CA-B019-009E-5841636D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D8B7-E044-4B2C-AFCC-3192560A3F8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47164-C3A0-C8C4-EE10-76720BBF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53E8C-35C6-A263-363F-660134CA3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605-B6C4-4E8F-9D49-39338A03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2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B740D-B612-6808-1A43-58B63E5CE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1C270-8AA3-209A-CDED-57988E72C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D4964-88FA-14FF-7A05-A053DAB8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D8B7-E044-4B2C-AFCC-3192560A3F8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17E81-DD73-E91A-A0AA-2E883F12C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07612-94A3-2AB0-A09F-49A71995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605-B6C4-4E8F-9D49-39338A03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2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22C44-FAF1-5A08-D52C-A53E87325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C3410-A483-6931-31AF-C1B7EA01D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C6D76-9380-1786-8EC1-B729CF1A7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2B3C0-4286-FE4C-156C-508D2357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D8B7-E044-4B2C-AFCC-3192560A3F8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82835-F79F-E949-1172-40436090F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C14A0-43D2-5BAF-F82E-A0093C8A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605-B6C4-4E8F-9D49-39338A03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AAB0-304E-3DD5-4C2B-D50794BF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1DDB2-6124-36E8-AE70-6C24C8C1B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C6BBED-9A21-EA67-8EB2-04BE320A2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BD532-AAA6-25BA-92CD-6312E0BAE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961FD6-F4F3-3F24-8351-2C487F3A3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FB2D27-7490-1B3B-72BD-6425DFC8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D8B7-E044-4B2C-AFCC-3192560A3F8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CC934D-9F46-5156-338F-BE43CE74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8C9D49-0BF9-76A7-2C30-A88E46C85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605-B6C4-4E8F-9D49-39338A03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2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FB2A-B944-C5B7-B9A7-3C53DBDE0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D842A-D6A6-98E4-D7EA-5583DD30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D8B7-E044-4B2C-AFCC-3192560A3F8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D3B64-7681-64E2-20FC-F4F3C61F2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7D1D8-677F-A4BF-4E62-3F25561D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605-B6C4-4E8F-9D49-39338A03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2DB4D0-7057-7CC5-DCB3-D6D8893F5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D8B7-E044-4B2C-AFCC-3192560A3F8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30ECD-EF9A-0148-A932-61C1B346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F3F01-49FF-D1C9-79DA-BD057D42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605-B6C4-4E8F-9D49-39338A03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3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0EC3B-77E7-DC26-B912-3156C35A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58837-0324-E454-241A-D502FC931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83841-D114-498A-CE01-E065641F0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B0268-0804-6729-48A7-B50773855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D8B7-E044-4B2C-AFCC-3192560A3F8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CD0A6-F5CE-BA3C-2DC7-0235922F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E059C-EA19-90B0-487D-44B2299A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605-B6C4-4E8F-9D49-39338A03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1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E982-E554-E1DC-3111-9684D5B4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6400F1-72DA-31BA-D105-9A15C989F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0FAC6-A795-DA1F-4B08-BCF06FA3F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AB04A-1518-392E-7DE5-0C28E025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D8B7-E044-4B2C-AFCC-3192560A3F8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992F5-F27B-D944-97FC-B7E03578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1EB6B-207F-195A-C4F1-54C1A295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605-B6C4-4E8F-9D49-39338A03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6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C847F-E42E-A845-FDFD-E77E2E6A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E81EB-CA12-632F-2766-0AC93FABC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F0E0A-F2E6-9907-CAF8-AC13E0AA9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BED8B7-E044-4B2C-AFCC-3192560A3F8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5B8EC-8545-E175-8343-2777BDAAB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CB70E-A266-C3BA-5CFA-8C383D923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30B605-B6C4-4E8F-9D49-39338A03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4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4A99D69-C4BF-7B47-88A4-38B01DB8A33D}"/>
              </a:ext>
            </a:extLst>
          </p:cNvPr>
          <p:cNvSpPr txBox="1"/>
          <p:nvPr/>
        </p:nvSpPr>
        <p:spPr>
          <a:xfrm>
            <a:off x="508000" y="330200"/>
            <a:ext cx="109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3A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B364CA-0177-987A-7F72-C84AF8E2862A}"/>
              </a:ext>
            </a:extLst>
          </p:cNvPr>
          <p:cNvSpPr txBox="1"/>
          <p:nvPr/>
        </p:nvSpPr>
        <p:spPr>
          <a:xfrm>
            <a:off x="3048000" y="36947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D9FD471E-C222-0E1F-E487-6B66AAD19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99" y="1453180"/>
            <a:ext cx="5315802" cy="22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7604AA4-D277-0802-A628-7A7C35678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4" t="31244" r="16711" b="26766"/>
          <a:stretch>
            <a:fillRect/>
          </a:stretch>
        </p:blipFill>
        <p:spPr bwMode="auto">
          <a:xfrm>
            <a:off x="3649638" y="3769653"/>
            <a:ext cx="4892723" cy="287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FD655B-3B00-53A2-36D5-15BADC8D770F}"/>
              </a:ext>
            </a:extLst>
          </p:cNvPr>
          <p:cNvSpPr txBox="1"/>
          <p:nvPr/>
        </p:nvSpPr>
        <p:spPr>
          <a:xfrm>
            <a:off x="2559525" y="1574815"/>
            <a:ext cx="60971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CHOP</a:t>
            </a:r>
            <a:endParaRPr lang="en-US" b="0" dirty="0">
              <a:effectLst/>
            </a:endParaRPr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5CDEB1-241F-9AAF-11DD-B771C551AC3F}"/>
              </a:ext>
            </a:extLst>
          </p:cNvPr>
          <p:cNvCxnSpPr/>
          <p:nvPr/>
        </p:nvCxnSpPr>
        <p:spPr>
          <a:xfrm>
            <a:off x="3213100" y="1917230"/>
            <a:ext cx="1676400" cy="10223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ED1BBC5-7CB9-E604-F5A6-C3ACE1209CDC}"/>
              </a:ext>
            </a:extLst>
          </p:cNvPr>
          <p:cNvCxnSpPr/>
          <p:nvPr/>
        </p:nvCxnSpPr>
        <p:spPr>
          <a:xfrm>
            <a:off x="3314700" y="1853730"/>
            <a:ext cx="2514600" cy="1028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0C4790F-247D-2E28-F900-295DFF615D3E}"/>
              </a:ext>
            </a:extLst>
          </p:cNvPr>
          <p:cNvSpPr txBox="1"/>
          <p:nvPr/>
        </p:nvSpPr>
        <p:spPr>
          <a:xfrm flipH="1">
            <a:off x="2349152" y="5075949"/>
            <a:ext cx="1300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-actin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A6DD8A-9D1C-2875-C590-19326FF95C26}"/>
              </a:ext>
            </a:extLst>
          </p:cNvPr>
          <p:cNvSpPr txBox="1"/>
          <p:nvPr/>
        </p:nvSpPr>
        <p:spPr>
          <a:xfrm>
            <a:off x="3586522" y="850077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3E7394-888B-29DA-0BC9-7D9D63D37D10}"/>
              </a:ext>
            </a:extLst>
          </p:cNvPr>
          <p:cNvSpPr txBox="1"/>
          <p:nvPr/>
        </p:nvSpPr>
        <p:spPr>
          <a:xfrm>
            <a:off x="3599346" y="1072332"/>
            <a:ext cx="4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439C3-D3E9-676C-B240-CC264E9C0C83}"/>
              </a:ext>
            </a:extLst>
          </p:cNvPr>
          <p:cNvSpPr txBox="1"/>
          <p:nvPr/>
        </p:nvSpPr>
        <p:spPr>
          <a:xfrm>
            <a:off x="4852061" y="850077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AC63A-7613-C6B7-AE33-5CEA6626D760}"/>
              </a:ext>
            </a:extLst>
          </p:cNvPr>
          <p:cNvSpPr txBox="1"/>
          <p:nvPr/>
        </p:nvSpPr>
        <p:spPr>
          <a:xfrm>
            <a:off x="5696595" y="850077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D20FD3-3953-CCD0-6220-BF698CA91A04}"/>
              </a:ext>
            </a:extLst>
          </p:cNvPr>
          <p:cNvSpPr txBox="1"/>
          <p:nvPr/>
        </p:nvSpPr>
        <p:spPr>
          <a:xfrm>
            <a:off x="5287081" y="1072332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4E817-619D-CA60-E6F1-331445E28B4C}"/>
              </a:ext>
            </a:extLst>
          </p:cNvPr>
          <p:cNvSpPr txBox="1"/>
          <p:nvPr/>
        </p:nvSpPr>
        <p:spPr>
          <a:xfrm>
            <a:off x="5696595" y="1072332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31D91-55E0-26AD-F3C4-E1B4FD053281}"/>
              </a:ext>
            </a:extLst>
          </p:cNvPr>
          <p:cNvSpPr txBox="1"/>
          <p:nvPr/>
        </p:nvSpPr>
        <p:spPr>
          <a:xfrm>
            <a:off x="4849198" y="1072332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9775D9-6A17-DF0E-BAF3-13C7B48AAEA5}"/>
              </a:ext>
            </a:extLst>
          </p:cNvPr>
          <p:cNvSpPr txBox="1"/>
          <p:nvPr/>
        </p:nvSpPr>
        <p:spPr>
          <a:xfrm>
            <a:off x="5284220" y="850077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7A35C4-FC2E-EEC5-9A62-91776F0DBBC9}"/>
              </a:ext>
            </a:extLst>
          </p:cNvPr>
          <p:cNvCxnSpPr>
            <a:cxnSpLocks/>
          </p:cNvCxnSpPr>
          <p:nvPr/>
        </p:nvCxnSpPr>
        <p:spPr>
          <a:xfrm>
            <a:off x="4909792" y="841847"/>
            <a:ext cx="108047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D94D54F-40DB-4A47-CEFA-0867F250E0AD}"/>
              </a:ext>
            </a:extLst>
          </p:cNvPr>
          <p:cNvSpPr txBox="1"/>
          <p:nvPr/>
        </p:nvSpPr>
        <p:spPr>
          <a:xfrm>
            <a:off x="4918501" y="500656"/>
            <a:ext cx="1113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Alb + Palm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7F1C55-EB1F-2E21-9AF1-C505AA1905E1}"/>
              </a:ext>
            </a:extLst>
          </p:cNvPr>
          <p:cNvCxnSpPr>
            <a:cxnSpLocks/>
          </p:cNvCxnSpPr>
          <p:nvPr/>
        </p:nvCxnSpPr>
        <p:spPr>
          <a:xfrm>
            <a:off x="4327704" y="841847"/>
            <a:ext cx="42513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0CAE598-29A3-A75E-94A2-A6855E9A6BB0}"/>
              </a:ext>
            </a:extLst>
          </p:cNvPr>
          <p:cNvSpPr txBox="1"/>
          <p:nvPr/>
        </p:nvSpPr>
        <p:spPr>
          <a:xfrm>
            <a:off x="4303667" y="500656"/>
            <a:ext cx="473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A9E112-4C2D-2073-D83B-892787217A8E}"/>
              </a:ext>
            </a:extLst>
          </p:cNvPr>
          <p:cNvSpPr txBox="1"/>
          <p:nvPr/>
        </p:nvSpPr>
        <p:spPr>
          <a:xfrm>
            <a:off x="4393435" y="850077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EE2985-C67D-3AA0-A4FB-8B9827EC97D1}"/>
              </a:ext>
            </a:extLst>
          </p:cNvPr>
          <p:cNvSpPr txBox="1"/>
          <p:nvPr/>
        </p:nvSpPr>
        <p:spPr>
          <a:xfrm>
            <a:off x="4393435" y="1072332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6476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B5A7103-A67E-42D5-D59F-5B3C1704B44A}"/>
              </a:ext>
            </a:extLst>
          </p:cNvPr>
          <p:cNvSpPr txBox="1"/>
          <p:nvPr/>
        </p:nvSpPr>
        <p:spPr>
          <a:xfrm>
            <a:off x="368300" y="368300"/>
            <a:ext cx="112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3C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3965F34-73AC-97CF-FC88-7DA09FCB42CD}"/>
              </a:ext>
            </a:extLst>
          </p:cNvPr>
          <p:cNvGrpSpPr/>
          <p:nvPr/>
        </p:nvGrpSpPr>
        <p:grpSpPr>
          <a:xfrm>
            <a:off x="3643953" y="270607"/>
            <a:ext cx="3339383" cy="6320810"/>
            <a:chOff x="3643953" y="270607"/>
            <a:chExt cx="3339383" cy="6320810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98BBE6D4-6291-8AD0-F906-7D7CD9E33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6584" y="901227"/>
              <a:ext cx="2209873" cy="3118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879D888-7293-D6DE-E882-00BD8BAFEC5A}"/>
                </a:ext>
              </a:extLst>
            </p:cNvPr>
            <p:cNvSpPr txBox="1"/>
            <p:nvPr/>
          </p:nvSpPr>
          <p:spPr>
            <a:xfrm>
              <a:off x="3643953" y="2056558"/>
              <a:ext cx="809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CHOP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57A9B50-E3A9-75E1-CFFD-37C7D20DF0A3}"/>
                </a:ext>
              </a:extLst>
            </p:cNvPr>
            <p:cNvCxnSpPr>
              <a:cxnSpLocks/>
            </p:cNvCxnSpPr>
            <p:nvPr/>
          </p:nvCxnSpPr>
          <p:spPr>
            <a:xfrm>
              <a:off x="4423464" y="2241224"/>
              <a:ext cx="1748382" cy="5273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A9145B1-676D-12F3-CABF-6499CE16134C}"/>
                </a:ext>
              </a:extLst>
            </p:cNvPr>
            <p:cNvCxnSpPr>
              <a:cxnSpLocks/>
            </p:cNvCxnSpPr>
            <p:nvPr/>
          </p:nvCxnSpPr>
          <p:spPr>
            <a:xfrm>
              <a:off x="4256088" y="2329856"/>
              <a:ext cx="1465262" cy="53352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5A9DEB8-3170-B8BD-735E-73284BC0B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054" y="4162070"/>
              <a:ext cx="2255282" cy="2429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B23E7D-F277-42EF-158E-A3CBE1A1462B}"/>
                </a:ext>
              </a:extLst>
            </p:cNvPr>
            <p:cNvSpPr txBox="1"/>
            <p:nvPr/>
          </p:nvSpPr>
          <p:spPr>
            <a:xfrm>
              <a:off x="3708400" y="5043785"/>
              <a:ext cx="94615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buNone/>
              </a:pPr>
              <a:r>
                <a:rPr lang="el-GR" sz="1800" b="0" i="0" u="none" strike="noStrike" dirty="0">
                  <a:solidFill>
                    <a:srgbClr val="595959"/>
                  </a:solidFill>
                  <a:effectLst/>
                  <a:latin typeface="Arial" panose="020B0604020202020204" pitchFamily="34" charset="0"/>
                </a:rPr>
                <a:t>β-</a:t>
              </a:r>
              <a:r>
                <a:rPr lang="en-US" sz="1800" b="0" i="0" u="none" strike="noStrike" dirty="0">
                  <a:solidFill>
                    <a:srgbClr val="595959"/>
                  </a:solidFill>
                  <a:effectLst/>
                  <a:latin typeface="Arial" panose="020B0604020202020204" pitchFamily="34" charset="0"/>
                </a:rPr>
                <a:t>Actin</a:t>
              </a:r>
              <a:endParaRPr lang="en-US" b="0" dirty="0">
                <a:effectLst/>
              </a:endParaRPr>
            </a:p>
            <a:p>
              <a:pPr>
                <a:buNone/>
              </a:pPr>
              <a:br>
                <a:rPr lang="en-US" dirty="0"/>
              </a:br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ED74955-F7F2-D193-250C-5B8D10B6BB74}"/>
                </a:ext>
              </a:extLst>
            </p:cNvPr>
            <p:cNvGrpSpPr/>
            <p:nvPr/>
          </p:nvGrpSpPr>
          <p:grpSpPr>
            <a:xfrm>
              <a:off x="4402556" y="270607"/>
              <a:ext cx="2360453" cy="246221"/>
              <a:chOff x="4402556" y="48357"/>
              <a:chExt cx="2360453" cy="246221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AB3223-334B-E52B-6B85-AB630CE22BCC}"/>
                  </a:ext>
                </a:extLst>
              </p:cNvPr>
              <p:cNvSpPr txBox="1"/>
              <p:nvPr/>
            </p:nvSpPr>
            <p:spPr>
              <a:xfrm>
                <a:off x="4402556" y="48357"/>
                <a:ext cx="65915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i="1" dirty="0"/>
                  <a:t> Slc27a2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9436DB-CCAC-3132-74CA-3988D0533257}"/>
                  </a:ext>
                </a:extLst>
              </p:cNvPr>
              <p:cNvSpPr txBox="1"/>
              <p:nvPr/>
            </p:nvSpPr>
            <p:spPr>
              <a:xfrm>
                <a:off x="5982097" y="48357"/>
                <a:ext cx="36580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+/+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73FEE5-C5D0-0494-53DC-3FC8FA3521BF}"/>
                  </a:ext>
                </a:extLst>
              </p:cNvPr>
              <p:cNvSpPr txBox="1"/>
              <p:nvPr/>
            </p:nvSpPr>
            <p:spPr>
              <a:xfrm>
                <a:off x="5556978" y="48357"/>
                <a:ext cx="36580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+/+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DE9C57-DB5F-FE7D-A662-EC6B0A51AF7E}"/>
                  </a:ext>
                </a:extLst>
              </p:cNvPr>
              <p:cNvSpPr txBox="1"/>
              <p:nvPr/>
            </p:nvSpPr>
            <p:spPr>
              <a:xfrm>
                <a:off x="5120653" y="48357"/>
                <a:ext cx="36580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+/+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3BBEE5-F551-8D0C-F5DB-A593F8DDF994}"/>
                  </a:ext>
                </a:extLst>
              </p:cNvPr>
              <p:cNvSpPr txBox="1"/>
              <p:nvPr/>
            </p:nvSpPr>
            <p:spPr>
              <a:xfrm>
                <a:off x="6448499" y="48357"/>
                <a:ext cx="3145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-/-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EBCC01D-1B11-B34F-EBC3-E79896C7CB12}"/>
                </a:ext>
              </a:extLst>
            </p:cNvPr>
            <p:cNvGrpSpPr/>
            <p:nvPr/>
          </p:nvGrpSpPr>
          <p:grpSpPr>
            <a:xfrm>
              <a:off x="4630183" y="653593"/>
              <a:ext cx="2230876" cy="246221"/>
              <a:chOff x="4630183" y="653593"/>
              <a:chExt cx="2230876" cy="246221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DB2FC1-69B7-C13F-55C3-493A9A1A96D1}"/>
                  </a:ext>
                </a:extLst>
              </p:cNvPr>
              <p:cNvSpPr txBox="1"/>
              <p:nvPr/>
            </p:nvSpPr>
            <p:spPr>
              <a:xfrm>
                <a:off x="4630183" y="653593"/>
                <a:ext cx="43152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i="1" dirty="0" err="1"/>
                  <a:t>Lepr</a:t>
                </a:r>
                <a:endParaRPr lang="en-US" sz="1000" i="1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106964-D60A-BF5E-8F26-CFDA16D0456C}"/>
                  </a:ext>
                </a:extLst>
              </p:cNvPr>
              <p:cNvSpPr txBox="1"/>
              <p:nvPr/>
            </p:nvSpPr>
            <p:spPr>
              <a:xfrm>
                <a:off x="5120653" y="653593"/>
                <a:ext cx="36580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+/+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7FBF6D-42F8-3A53-4C8E-93F235E71D66}"/>
                  </a:ext>
                </a:extLst>
              </p:cNvPr>
              <p:cNvSpPr txBox="1"/>
              <p:nvPr/>
            </p:nvSpPr>
            <p:spPr>
              <a:xfrm>
                <a:off x="6344571" y="653593"/>
                <a:ext cx="5164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/>
                  <a:t>db</a:t>
                </a:r>
                <a:r>
                  <a:rPr lang="en-US" sz="1000" dirty="0"/>
                  <a:t>/</a:t>
                </a:r>
                <a:r>
                  <a:rPr lang="en-US" sz="1000" dirty="0" err="1"/>
                  <a:t>db</a:t>
                </a:r>
                <a:endParaRPr lang="en-US" sz="10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7A2A32-31B5-EF58-5DCB-327023614E34}"/>
                  </a:ext>
                </a:extLst>
              </p:cNvPr>
              <p:cNvSpPr txBox="1"/>
              <p:nvPr/>
            </p:nvSpPr>
            <p:spPr>
              <a:xfrm>
                <a:off x="5906756" y="653593"/>
                <a:ext cx="5164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/>
                  <a:t>db</a:t>
                </a:r>
                <a:r>
                  <a:rPr lang="en-US" sz="1000" dirty="0"/>
                  <a:t>/</a:t>
                </a:r>
                <a:r>
                  <a:rPr lang="en-US" sz="1000" dirty="0" err="1"/>
                  <a:t>db</a:t>
                </a:r>
                <a:endParaRPr lang="en-US" sz="10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93127BA-D182-D6AF-F626-F82F977F308A}"/>
                  </a:ext>
                </a:extLst>
              </p:cNvPr>
              <p:cNvSpPr txBox="1"/>
              <p:nvPr/>
            </p:nvSpPr>
            <p:spPr>
              <a:xfrm>
                <a:off x="5481637" y="653593"/>
                <a:ext cx="5164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/>
                  <a:t>db</a:t>
                </a:r>
                <a:r>
                  <a:rPr lang="en-US" sz="1000" dirty="0"/>
                  <a:t>/</a:t>
                </a:r>
                <a:r>
                  <a:rPr lang="en-US" sz="1000" dirty="0" err="1"/>
                  <a:t>db</a:t>
                </a:r>
                <a:endParaRPr lang="en-US" sz="100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266B0CE-5661-FCC6-5592-7CC640210636}"/>
                </a:ext>
              </a:extLst>
            </p:cNvPr>
            <p:cNvGrpSpPr/>
            <p:nvPr/>
          </p:nvGrpSpPr>
          <p:grpSpPr>
            <a:xfrm>
              <a:off x="4527590" y="462100"/>
              <a:ext cx="2232480" cy="246221"/>
              <a:chOff x="4527590" y="474800"/>
              <a:chExt cx="2232480" cy="24622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ABA45D8-FACE-CF4F-11FB-C8A6F6D6731B}"/>
                  </a:ext>
                </a:extLst>
              </p:cNvPr>
              <p:cNvSpPr txBox="1"/>
              <p:nvPr/>
            </p:nvSpPr>
            <p:spPr>
              <a:xfrm>
                <a:off x="4527590" y="474800"/>
                <a:ext cx="53412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i="1" dirty="0"/>
                  <a:t> </a:t>
                </a:r>
                <a:r>
                  <a:rPr lang="en-US" sz="1000" i="1" dirty="0" err="1"/>
                  <a:t>eNOS</a:t>
                </a:r>
                <a:endParaRPr lang="en-US" sz="1000" i="1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8BD6FD-53BC-A378-25E2-0E84211370AD}"/>
                  </a:ext>
                </a:extLst>
              </p:cNvPr>
              <p:cNvSpPr txBox="1"/>
              <p:nvPr/>
            </p:nvSpPr>
            <p:spPr>
              <a:xfrm>
                <a:off x="5556978" y="474800"/>
                <a:ext cx="36580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+/+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7D62FC0-AE33-618D-2C07-7A7AE36E0531}"/>
                  </a:ext>
                </a:extLst>
              </p:cNvPr>
              <p:cNvSpPr txBox="1"/>
              <p:nvPr/>
            </p:nvSpPr>
            <p:spPr>
              <a:xfrm>
                <a:off x="5120653" y="474800"/>
                <a:ext cx="36580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+/+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0DE05F0-97FB-305C-BAE0-E60CEC382BCC}"/>
                  </a:ext>
                </a:extLst>
              </p:cNvPr>
              <p:cNvSpPr txBox="1"/>
              <p:nvPr/>
            </p:nvSpPr>
            <p:spPr>
              <a:xfrm>
                <a:off x="6445560" y="474800"/>
                <a:ext cx="3145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-/-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0E8C01-5996-D68E-72C0-45D436DC435C}"/>
                  </a:ext>
                </a:extLst>
              </p:cNvPr>
              <p:cNvSpPr txBox="1"/>
              <p:nvPr/>
            </p:nvSpPr>
            <p:spPr>
              <a:xfrm>
                <a:off x="6007745" y="474800"/>
                <a:ext cx="3145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-/-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080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8E98AF-EC43-9931-31C2-3F17022C8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43" y="1400891"/>
            <a:ext cx="5861714" cy="4715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BC6D4B-4E19-CEA6-9B9D-9B4156B00D3B}"/>
              </a:ext>
            </a:extLst>
          </p:cNvPr>
          <p:cNvSpPr txBox="1"/>
          <p:nvPr/>
        </p:nvSpPr>
        <p:spPr>
          <a:xfrm>
            <a:off x="736979" y="709684"/>
            <a:ext cx="241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Supplemental Figure 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ECF1D2-5CCD-9D19-2997-8176B7D4CDF6}"/>
              </a:ext>
            </a:extLst>
          </p:cNvPr>
          <p:cNvGrpSpPr/>
          <p:nvPr/>
        </p:nvGrpSpPr>
        <p:grpSpPr>
          <a:xfrm>
            <a:off x="3795635" y="1451650"/>
            <a:ext cx="3915398" cy="2976452"/>
            <a:chOff x="3795635" y="1451650"/>
            <a:chExt cx="3915398" cy="297645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5A7137-C140-9B5F-EAB3-77756C0F8C1D}"/>
                </a:ext>
              </a:extLst>
            </p:cNvPr>
            <p:cNvSpPr txBox="1"/>
            <p:nvPr/>
          </p:nvSpPr>
          <p:spPr>
            <a:xfrm>
              <a:off x="6831548" y="4120325"/>
              <a:ext cx="8794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- CHOP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F2C457-1C40-BA31-C7E8-55F3377E5D73}"/>
                </a:ext>
              </a:extLst>
            </p:cNvPr>
            <p:cNvSpPr txBox="1"/>
            <p:nvPr/>
          </p:nvSpPr>
          <p:spPr>
            <a:xfrm>
              <a:off x="3795635" y="2015785"/>
              <a:ext cx="1117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Lipofermata</a:t>
              </a:r>
              <a:endParaRPr lang="en-US" sz="1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CAEEE7-4F0F-6296-BE35-64AAF4867DA5}"/>
                </a:ext>
              </a:extLst>
            </p:cNvPr>
            <p:cNvSpPr txBox="1"/>
            <p:nvPr/>
          </p:nvSpPr>
          <p:spPr>
            <a:xfrm>
              <a:off x="6580163" y="1985007"/>
              <a:ext cx="323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8F8E98-02A0-DC6E-5980-BD1B5946E04E}"/>
                </a:ext>
              </a:extLst>
            </p:cNvPr>
            <p:cNvSpPr txBox="1"/>
            <p:nvPr/>
          </p:nvSpPr>
          <p:spPr>
            <a:xfrm>
              <a:off x="5924153" y="1985007"/>
              <a:ext cx="323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94C184-12B3-7094-3B03-54050A0EAC10}"/>
                </a:ext>
              </a:extLst>
            </p:cNvPr>
            <p:cNvSpPr txBox="1"/>
            <p:nvPr/>
          </p:nvSpPr>
          <p:spPr>
            <a:xfrm>
              <a:off x="5308637" y="1985007"/>
              <a:ext cx="323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BF21F9-63BD-C9DF-B8A6-84C4F111172A}"/>
                </a:ext>
              </a:extLst>
            </p:cNvPr>
            <p:cNvSpPr txBox="1"/>
            <p:nvPr/>
          </p:nvSpPr>
          <p:spPr>
            <a:xfrm>
              <a:off x="4063721" y="1482428"/>
              <a:ext cx="8691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AP palm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4413DA-CC31-206C-24EB-AB530D285FBB}"/>
                </a:ext>
              </a:extLst>
            </p:cNvPr>
            <p:cNvSpPr txBox="1"/>
            <p:nvPr/>
          </p:nvSpPr>
          <p:spPr>
            <a:xfrm>
              <a:off x="6249257" y="1451650"/>
              <a:ext cx="323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F93C55-7AAA-CBA3-ADC9-5C16853FE8F7}"/>
                </a:ext>
              </a:extLst>
            </p:cNvPr>
            <p:cNvSpPr txBox="1"/>
            <p:nvPr/>
          </p:nvSpPr>
          <p:spPr>
            <a:xfrm>
              <a:off x="6580163" y="1451650"/>
              <a:ext cx="323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04145A-A5A7-10D4-98C8-B7A5C572548D}"/>
                </a:ext>
              </a:extLst>
            </p:cNvPr>
            <p:cNvSpPr txBox="1"/>
            <p:nvPr/>
          </p:nvSpPr>
          <p:spPr>
            <a:xfrm>
              <a:off x="4088403" y="1749106"/>
              <a:ext cx="8574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BL palm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9017E4-E83F-135E-E2FB-43A878A50326}"/>
                </a:ext>
              </a:extLst>
            </p:cNvPr>
            <p:cNvSpPr txBox="1"/>
            <p:nvPr/>
          </p:nvSpPr>
          <p:spPr>
            <a:xfrm>
              <a:off x="6249257" y="1718328"/>
              <a:ext cx="323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98A487-E4A9-1DC7-39AB-2825391D9C3F}"/>
                </a:ext>
              </a:extLst>
            </p:cNvPr>
            <p:cNvSpPr txBox="1"/>
            <p:nvPr/>
          </p:nvSpPr>
          <p:spPr>
            <a:xfrm>
              <a:off x="5924153" y="1718328"/>
              <a:ext cx="323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FD479D-EEF9-40B3-CFCA-90D0D6C5484B}"/>
                </a:ext>
              </a:extLst>
            </p:cNvPr>
            <p:cNvSpPr txBox="1"/>
            <p:nvPr/>
          </p:nvSpPr>
          <p:spPr>
            <a:xfrm>
              <a:off x="5608335" y="1718328"/>
              <a:ext cx="323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ADE767-ADD8-A9D9-D629-201C34AC6E6F}"/>
                </a:ext>
              </a:extLst>
            </p:cNvPr>
            <p:cNvSpPr txBox="1"/>
            <p:nvPr/>
          </p:nvSpPr>
          <p:spPr>
            <a:xfrm>
              <a:off x="6580163" y="1718328"/>
              <a:ext cx="323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855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1D00A4-9B7F-66F0-10C8-B8A6ED4F23F5}"/>
              </a:ext>
            </a:extLst>
          </p:cNvPr>
          <p:cNvSpPr txBox="1"/>
          <p:nvPr/>
        </p:nvSpPr>
        <p:spPr>
          <a:xfrm>
            <a:off x="577850" y="387349"/>
            <a:ext cx="1091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5E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8ADB64-6C55-542E-C41B-9B45485BE2AD}"/>
              </a:ext>
            </a:extLst>
          </p:cNvPr>
          <p:cNvGrpSpPr/>
          <p:nvPr/>
        </p:nvGrpSpPr>
        <p:grpSpPr>
          <a:xfrm>
            <a:off x="2055216" y="1013533"/>
            <a:ext cx="6925272" cy="4756732"/>
            <a:chOff x="2055216" y="1013533"/>
            <a:chExt cx="6925272" cy="475673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73D067B-5C15-3431-B3A0-B7F623F44B75}"/>
                </a:ext>
              </a:extLst>
            </p:cNvPr>
            <p:cNvGrpSpPr/>
            <p:nvPr/>
          </p:nvGrpSpPr>
          <p:grpSpPr>
            <a:xfrm>
              <a:off x="2276687" y="1013533"/>
              <a:ext cx="6703801" cy="4756732"/>
              <a:chOff x="2276687" y="1013533"/>
              <a:chExt cx="6703801" cy="4756732"/>
            </a:xfrm>
          </p:grpSpPr>
          <p:pic>
            <p:nvPicPr>
              <p:cNvPr id="3074" name="Picture 2">
                <a:extLst>
                  <a:ext uri="{FF2B5EF4-FFF2-40B4-BE49-F238E27FC236}">
                    <a16:creationId xmlns:a16="http://schemas.microsoft.com/office/drawing/2014/main" id="{1846D252-1A7C-E8C6-4EB0-37553E0589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1213" y="1861065"/>
                <a:ext cx="5410200" cy="2486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>
                <a:extLst>
                  <a:ext uri="{FF2B5EF4-FFF2-40B4-BE49-F238E27FC236}">
                    <a16:creationId xmlns:a16="http://schemas.microsoft.com/office/drawing/2014/main" id="{57471FEA-0BAB-E43F-1260-9D3F5D4542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1213" y="4621213"/>
                <a:ext cx="5629275" cy="638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113FEA-61B2-F677-365D-BD2A7CC639C3}"/>
                  </a:ext>
                </a:extLst>
              </p:cNvPr>
              <p:cNvSpPr txBox="1"/>
              <p:nvPr/>
            </p:nvSpPr>
            <p:spPr>
              <a:xfrm>
                <a:off x="4038600" y="1013533"/>
                <a:ext cx="1559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/>
                  <a:t>Bilateral Palm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5CA4A2-26C3-779D-9A27-E9F065354866}"/>
                  </a:ext>
                </a:extLst>
              </p:cNvPr>
              <p:cNvSpPr txBox="1"/>
              <p:nvPr/>
            </p:nvSpPr>
            <p:spPr>
              <a:xfrm>
                <a:off x="6412731" y="1013533"/>
                <a:ext cx="9912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/>
                  <a:t>BL Palm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513436-7D62-73CE-790D-D8F4AC2FEFEF}"/>
                  </a:ext>
                </a:extLst>
              </p:cNvPr>
              <p:cNvSpPr txBox="1"/>
              <p:nvPr/>
            </p:nvSpPr>
            <p:spPr>
              <a:xfrm>
                <a:off x="4083050" y="1429523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0EA736-7367-F6A2-14CC-48106CD18EA3}"/>
                  </a:ext>
                </a:extLst>
              </p:cNvPr>
              <p:cNvSpPr txBox="1"/>
              <p:nvPr/>
            </p:nvSpPr>
            <p:spPr>
              <a:xfrm>
                <a:off x="6273800" y="1429523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79A677-46A9-C102-6841-F8F34FBCD779}"/>
                  </a:ext>
                </a:extLst>
              </p:cNvPr>
              <p:cNvSpPr txBox="1"/>
              <p:nvPr/>
            </p:nvSpPr>
            <p:spPr>
              <a:xfrm>
                <a:off x="4591050" y="1429523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A0B67A-CF2E-A389-887E-6E819AA63433}"/>
                  </a:ext>
                </a:extLst>
              </p:cNvPr>
              <p:cNvSpPr txBox="1"/>
              <p:nvPr/>
            </p:nvSpPr>
            <p:spPr>
              <a:xfrm>
                <a:off x="6743700" y="1429523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A28684-3D1F-C493-A063-B89CC4BD899F}"/>
                  </a:ext>
                </a:extLst>
              </p:cNvPr>
              <p:cNvSpPr txBox="1"/>
              <p:nvPr/>
            </p:nvSpPr>
            <p:spPr>
              <a:xfrm>
                <a:off x="5099050" y="1429523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86D098-E6A9-C547-3AAE-ABA2031B17CE}"/>
                  </a:ext>
                </a:extLst>
              </p:cNvPr>
              <p:cNvSpPr txBox="1"/>
              <p:nvPr/>
            </p:nvSpPr>
            <p:spPr>
              <a:xfrm>
                <a:off x="7188200" y="1429523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70BD63-1CCF-1459-7E84-DC953C90723D}"/>
                  </a:ext>
                </a:extLst>
              </p:cNvPr>
              <p:cNvSpPr txBox="1"/>
              <p:nvPr/>
            </p:nvSpPr>
            <p:spPr>
              <a:xfrm>
                <a:off x="2374900" y="2734745"/>
                <a:ext cx="8098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CHOP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694F5A7C-B0B1-D107-392E-FAA4E97DD3C4}"/>
                  </a:ext>
                </a:extLst>
              </p:cNvPr>
              <p:cNvCxnSpPr>
                <a:stCxn id="11" idx="3"/>
              </p:cNvCxnSpPr>
              <p:nvPr/>
            </p:nvCxnSpPr>
            <p:spPr>
              <a:xfrm flipV="1">
                <a:off x="3184737" y="2362200"/>
                <a:ext cx="1052362" cy="5572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50C9DBD2-99C3-E9DD-6190-475B9469C6D9}"/>
                  </a:ext>
                </a:extLst>
              </p:cNvPr>
              <p:cNvCxnSpPr>
                <a:stCxn id="11" idx="3"/>
              </p:cNvCxnSpPr>
              <p:nvPr/>
            </p:nvCxnSpPr>
            <p:spPr>
              <a:xfrm flipV="1">
                <a:off x="3184737" y="2343150"/>
                <a:ext cx="1514263" cy="5762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1DBDDA51-376E-5332-40CA-C26DE1DFF40B}"/>
                  </a:ext>
                </a:extLst>
              </p:cNvPr>
              <p:cNvCxnSpPr>
                <a:stCxn id="11" idx="3"/>
              </p:cNvCxnSpPr>
              <p:nvPr/>
            </p:nvCxnSpPr>
            <p:spPr>
              <a:xfrm flipV="1">
                <a:off x="3184737" y="2286000"/>
                <a:ext cx="2079413" cy="6334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E3A5F439-BD8E-7783-6A4A-D22B4A10A678}"/>
                  </a:ext>
                </a:extLst>
              </p:cNvPr>
              <p:cNvCxnSpPr>
                <a:stCxn id="11" idx="3"/>
              </p:cNvCxnSpPr>
              <p:nvPr/>
            </p:nvCxnSpPr>
            <p:spPr>
              <a:xfrm flipV="1">
                <a:off x="3184737" y="2203450"/>
                <a:ext cx="3227994" cy="7159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C5B4E0E-F919-0F5D-C808-B9C31A5A9782}"/>
                  </a:ext>
                </a:extLst>
              </p:cNvPr>
              <p:cNvCxnSpPr>
                <a:stCxn id="11" idx="3"/>
              </p:cNvCxnSpPr>
              <p:nvPr/>
            </p:nvCxnSpPr>
            <p:spPr>
              <a:xfrm flipV="1">
                <a:off x="3184737" y="2184400"/>
                <a:ext cx="3700312" cy="7350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32161E48-216A-9A64-AFD6-4826974CB2BF}"/>
                  </a:ext>
                </a:extLst>
              </p:cNvPr>
              <p:cNvCxnSpPr>
                <a:cxnSpLocks/>
                <a:stCxn id="11" idx="3"/>
              </p:cNvCxnSpPr>
              <p:nvPr/>
            </p:nvCxnSpPr>
            <p:spPr>
              <a:xfrm flipV="1">
                <a:off x="3184737" y="2190450"/>
                <a:ext cx="4130463" cy="7289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7DACA16-36C9-E1BB-C88E-1F82089306DA}"/>
                  </a:ext>
                </a:extLst>
              </p:cNvPr>
              <p:cNvSpPr txBox="1"/>
              <p:nvPr/>
            </p:nvSpPr>
            <p:spPr>
              <a:xfrm>
                <a:off x="2276687" y="4846935"/>
                <a:ext cx="90805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rtl="0">
                  <a:buNone/>
                </a:pPr>
                <a:r>
                  <a:rPr lang="el-GR" sz="1800" b="0" i="0" u="none" strike="noStrike" dirty="0">
                    <a:solidFill>
                      <a:srgbClr val="595959"/>
                    </a:solidFill>
                    <a:effectLst/>
                    <a:latin typeface="Arial" panose="020B0604020202020204" pitchFamily="34" charset="0"/>
                  </a:rPr>
                  <a:t>β-</a:t>
                </a:r>
                <a:r>
                  <a:rPr lang="en-US" sz="1800" b="0" i="0" u="none" strike="noStrike" dirty="0">
                    <a:solidFill>
                      <a:srgbClr val="595959"/>
                    </a:solidFill>
                    <a:effectLst/>
                    <a:latin typeface="Arial" panose="020B0604020202020204" pitchFamily="34" charset="0"/>
                  </a:rPr>
                  <a:t>Actin</a:t>
                </a:r>
                <a:endParaRPr lang="en-US" b="0" dirty="0">
                  <a:effectLst/>
                </a:endParaRPr>
              </a:p>
              <a:p>
                <a:pPr>
                  <a:buNone/>
                </a:pPr>
                <a:br>
                  <a:rPr lang="en-US" dirty="0"/>
                </a:br>
                <a:endParaRPr lang="en-US" dirty="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90331A-45F0-2C07-CD70-AF34F0E3C639}"/>
                </a:ext>
              </a:extLst>
            </p:cNvPr>
            <p:cNvSpPr txBox="1"/>
            <p:nvPr/>
          </p:nvSpPr>
          <p:spPr>
            <a:xfrm>
              <a:off x="2055216" y="1444723"/>
              <a:ext cx="1656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[PF-06424439] (µM)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315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2B5BCAB-6BF5-0776-6E8C-61E3D9D60E90}"/>
              </a:ext>
            </a:extLst>
          </p:cNvPr>
          <p:cNvSpPr txBox="1"/>
          <p:nvPr/>
        </p:nvSpPr>
        <p:spPr>
          <a:xfrm>
            <a:off x="419100" y="361950"/>
            <a:ext cx="112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7G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DAC4FBA-3CAC-4F96-8D1F-B0648D4819D8}"/>
              </a:ext>
            </a:extLst>
          </p:cNvPr>
          <p:cNvGrpSpPr/>
          <p:nvPr/>
        </p:nvGrpSpPr>
        <p:grpSpPr>
          <a:xfrm>
            <a:off x="474662" y="463744"/>
            <a:ext cx="10447819" cy="4499847"/>
            <a:chOff x="474662" y="463744"/>
            <a:chExt cx="10447819" cy="4499847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2D29CF63-B243-08E6-4F79-401762E5B8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87" t="16716" r="29535" b="33931"/>
            <a:stretch>
              <a:fillRect/>
            </a:stretch>
          </p:blipFill>
          <p:spPr bwMode="auto">
            <a:xfrm>
              <a:off x="5343099" y="1439840"/>
              <a:ext cx="2523915" cy="323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791DAB5-6553-F20F-2869-C02421A0823E}"/>
                </a:ext>
              </a:extLst>
            </p:cNvPr>
            <p:cNvSpPr txBox="1"/>
            <p:nvPr/>
          </p:nvSpPr>
          <p:spPr>
            <a:xfrm>
              <a:off x="4449170" y="2494792"/>
              <a:ext cx="797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CerS6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239C32A5-8BCE-0471-1692-FB13275A5A51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>
              <a:off x="5246183" y="2679458"/>
              <a:ext cx="849817" cy="2351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close-up of a paper&#10;&#10;AI-generated content may be incorrect.">
              <a:extLst>
                <a:ext uri="{FF2B5EF4-FFF2-40B4-BE49-F238E27FC236}">
                  <a16:creationId xmlns:a16="http://schemas.microsoft.com/office/drawing/2014/main" id="{4149518A-FE91-2F78-B69D-56763C466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662" y="2111879"/>
              <a:ext cx="3894366" cy="27123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907B3C-A9CF-DA91-3AA0-1851586D5338}"/>
                </a:ext>
              </a:extLst>
            </p:cNvPr>
            <p:cNvSpPr txBox="1"/>
            <p:nvPr/>
          </p:nvSpPr>
          <p:spPr>
            <a:xfrm>
              <a:off x="519351" y="1536876"/>
              <a:ext cx="947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SPTLC1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E108B2F-6A1C-9692-47CF-C1975EFA7426}"/>
                </a:ext>
              </a:extLst>
            </p:cNvPr>
            <p:cNvCxnSpPr>
              <a:cxnSpLocks/>
            </p:cNvCxnSpPr>
            <p:nvPr/>
          </p:nvCxnSpPr>
          <p:spPr>
            <a:xfrm>
              <a:off x="1376647" y="1823648"/>
              <a:ext cx="1382315" cy="13831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E244D70-772D-7FF1-BA79-96E33D26B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0458" b="50000"/>
            <a:stretch>
              <a:fillRect/>
            </a:stretch>
          </p:blipFill>
          <p:spPr>
            <a:xfrm>
              <a:off x="8757544" y="1417662"/>
              <a:ext cx="2164937" cy="306461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37451E-14DA-39A0-9F27-77647D618267}"/>
                </a:ext>
              </a:extLst>
            </p:cNvPr>
            <p:cNvSpPr txBox="1"/>
            <p:nvPr/>
          </p:nvSpPr>
          <p:spPr>
            <a:xfrm>
              <a:off x="9415903" y="4594259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b</a:t>
              </a:r>
              <a:r>
                <a:rPr lang="en-US" dirty="0"/>
                <a:t>-actin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3051527-FD65-10C3-5402-25E26F59ACFE}"/>
                </a:ext>
              </a:extLst>
            </p:cNvPr>
            <p:cNvSpPr txBox="1"/>
            <p:nvPr/>
          </p:nvSpPr>
          <p:spPr>
            <a:xfrm>
              <a:off x="2307812" y="1466184"/>
              <a:ext cx="4235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AP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AAFF53D-9A98-6FA7-226E-168C238979F4}"/>
                </a:ext>
              </a:extLst>
            </p:cNvPr>
            <p:cNvSpPr txBox="1"/>
            <p:nvPr/>
          </p:nvSpPr>
          <p:spPr>
            <a:xfrm>
              <a:off x="2320636" y="1757306"/>
              <a:ext cx="410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FA51B9-C90D-E1A5-A853-ABD02B135786}"/>
                </a:ext>
              </a:extLst>
            </p:cNvPr>
            <p:cNvSpPr txBox="1"/>
            <p:nvPr/>
          </p:nvSpPr>
          <p:spPr>
            <a:xfrm>
              <a:off x="3118297" y="1466184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+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4B9E9E-3EE1-C60E-A431-32411466D4E4}"/>
                </a:ext>
              </a:extLst>
            </p:cNvPr>
            <p:cNvSpPr txBox="1"/>
            <p:nvPr/>
          </p:nvSpPr>
          <p:spPr>
            <a:xfrm>
              <a:off x="3863023" y="1466184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+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489F7B-3EE9-2418-6ED0-6CD4BE0B08D1}"/>
                </a:ext>
              </a:extLst>
            </p:cNvPr>
            <p:cNvSpPr txBox="1"/>
            <p:nvPr/>
          </p:nvSpPr>
          <p:spPr>
            <a:xfrm>
              <a:off x="3504337" y="1757306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+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642DEF-172C-7AED-9A50-703C70F8E8B1}"/>
                </a:ext>
              </a:extLst>
            </p:cNvPr>
            <p:cNvSpPr txBox="1"/>
            <p:nvPr/>
          </p:nvSpPr>
          <p:spPr>
            <a:xfrm>
              <a:off x="3863023" y="1757306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+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619075-4E35-6BB2-37B0-DA1B7D8187CD}"/>
                </a:ext>
              </a:extLst>
            </p:cNvPr>
            <p:cNvSpPr txBox="1"/>
            <p:nvPr/>
          </p:nvSpPr>
          <p:spPr>
            <a:xfrm>
              <a:off x="2744687" y="1757306"/>
              <a:ext cx="30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26E0E21-108B-6173-25D5-29FB14EE0F9F}"/>
                </a:ext>
              </a:extLst>
            </p:cNvPr>
            <p:cNvSpPr txBox="1"/>
            <p:nvPr/>
          </p:nvSpPr>
          <p:spPr>
            <a:xfrm>
              <a:off x="3118297" y="1757306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CA5655-831A-1BB8-C4F8-85EDD848BCC9}"/>
                </a:ext>
              </a:extLst>
            </p:cNvPr>
            <p:cNvSpPr txBox="1"/>
            <p:nvPr/>
          </p:nvSpPr>
          <p:spPr>
            <a:xfrm>
              <a:off x="3504337" y="1466184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031A500-7688-B6BC-1E16-8F2CF7CA84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0317" y="1492043"/>
              <a:ext cx="934501" cy="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8C1464B-1E8A-EC02-065F-EA30C6C16E8B}"/>
                </a:ext>
              </a:extLst>
            </p:cNvPr>
            <p:cNvSpPr txBox="1"/>
            <p:nvPr/>
          </p:nvSpPr>
          <p:spPr>
            <a:xfrm>
              <a:off x="3102668" y="1147468"/>
              <a:ext cx="1113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Alb + Palm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56A574-52AE-CB38-2ACD-1D67433CCC56}"/>
                </a:ext>
              </a:extLst>
            </p:cNvPr>
            <p:cNvSpPr txBox="1"/>
            <p:nvPr/>
          </p:nvSpPr>
          <p:spPr>
            <a:xfrm>
              <a:off x="2748695" y="1466184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+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F6847AE-CC48-9649-E13D-A97157868496}"/>
                </a:ext>
              </a:extLst>
            </p:cNvPr>
            <p:cNvCxnSpPr>
              <a:cxnSpLocks/>
            </p:cNvCxnSpPr>
            <p:nvPr/>
          </p:nvCxnSpPr>
          <p:spPr>
            <a:xfrm>
              <a:off x="2682964" y="1492121"/>
              <a:ext cx="42513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E98444-2DEA-A22D-DD37-68D565F09F83}"/>
                </a:ext>
              </a:extLst>
            </p:cNvPr>
            <p:cNvSpPr txBox="1"/>
            <p:nvPr/>
          </p:nvSpPr>
          <p:spPr>
            <a:xfrm>
              <a:off x="2658927" y="1147468"/>
              <a:ext cx="4732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Alb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1A20FD0-35AF-C50C-EF66-87BCF149C442}"/>
                </a:ext>
              </a:extLst>
            </p:cNvPr>
            <p:cNvSpPr txBox="1"/>
            <p:nvPr/>
          </p:nvSpPr>
          <p:spPr>
            <a:xfrm>
              <a:off x="5787612" y="802298"/>
              <a:ext cx="4235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AP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5131291-BF72-6A5C-9CCC-CEB62D1F6EBC}"/>
                </a:ext>
              </a:extLst>
            </p:cNvPr>
            <p:cNvSpPr txBox="1"/>
            <p:nvPr/>
          </p:nvSpPr>
          <p:spPr>
            <a:xfrm>
              <a:off x="5800436" y="1093420"/>
              <a:ext cx="410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4C40153-D83D-0B79-DBCE-9CB278443468}"/>
                </a:ext>
              </a:extLst>
            </p:cNvPr>
            <p:cNvSpPr txBox="1"/>
            <p:nvPr/>
          </p:nvSpPr>
          <p:spPr>
            <a:xfrm>
              <a:off x="6598097" y="802298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+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982DED7-DE78-8E80-D1D3-6B7EC888E932}"/>
                </a:ext>
              </a:extLst>
            </p:cNvPr>
            <p:cNvSpPr txBox="1"/>
            <p:nvPr/>
          </p:nvSpPr>
          <p:spPr>
            <a:xfrm>
              <a:off x="7342823" y="802298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+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E92AB2F-69F0-F8A3-DB62-63950F64A596}"/>
                </a:ext>
              </a:extLst>
            </p:cNvPr>
            <p:cNvSpPr txBox="1"/>
            <p:nvPr/>
          </p:nvSpPr>
          <p:spPr>
            <a:xfrm>
              <a:off x="6984137" y="1093420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+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2C9B6B2-5D92-EF40-9733-30D941BF9525}"/>
                </a:ext>
              </a:extLst>
            </p:cNvPr>
            <p:cNvSpPr txBox="1"/>
            <p:nvPr/>
          </p:nvSpPr>
          <p:spPr>
            <a:xfrm>
              <a:off x="7342823" y="1093420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+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5796045-2A82-92DD-1E33-A92241BD9CD4}"/>
                </a:ext>
              </a:extLst>
            </p:cNvPr>
            <p:cNvSpPr txBox="1"/>
            <p:nvPr/>
          </p:nvSpPr>
          <p:spPr>
            <a:xfrm>
              <a:off x="6224487" y="1093420"/>
              <a:ext cx="30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620460-5D06-8771-5B5A-3ACDF9199B36}"/>
                </a:ext>
              </a:extLst>
            </p:cNvPr>
            <p:cNvSpPr txBox="1"/>
            <p:nvPr/>
          </p:nvSpPr>
          <p:spPr>
            <a:xfrm>
              <a:off x="6598097" y="1093420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33F786D-010D-B493-892B-8B219ADF4029}"/>
                </a:ext>
              </a:extLst>
            </p:cNvPr>
            <p:cNvSpPr txBox="1"/>
            <p:nvPr/>
          </p:nvSpPr>
          <p:spPr>
            <a:xfrm>
              <a:off x="6984137" y="802298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56D9315-74F5-43E9-572F-2906FB0C24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0117" y="828157"/>
              <a:ext cx="934501" cy="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75094A6-D9EE-9837-0177-04C40B8DE078}"/>
                </a:ext>
              </a:extLst>
            </p:cNvPr>
            <p:cNvSpPr txBox="1"/>
            <p:nvPr/>
          </p:nvSpPr>
          <p:spPr>
            <a:xfrm>
              <a:off x="6582468" y="483582"/>
              <a:ext cx="1113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Alb + Palm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B186ABC-C7AC-6E5E-9CE1-94CBA043C2DF}"/>
                </a:ext>
              </a:extLst>
            </p:cNvPr>
            <p:cNvSpPr txBox="1"/>
            <p:nvPr/>
          </p:nvSpPr>
          <p:spPr>
            <a:xfrm>
              <a:off x="6228495" y="802298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+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6152FA4-51CD-33E2-5B43-601BD5C231F3}"/>
                </a:ext>
              </a:extLst>
            </p:cNvPr>
            <p:cNvCxnSpPr>
              <a:cxnSpLocks/>
            </p:cNvCxnSpPr>
            <p:nvPr/>
          </p:nvCxnSpPr>
          <p:spPr>
            <a:xfrm>
              <a:off x="6162764" y="828235"/>
              <a:ext cx="42513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C0574FD-7948-6C8D-9357-25782ACF2A57}"/>
                </a:ext>
              </a:extLst>
            </p:cNvPr>
            <p:cNvSpPr txBox="1"/>
            <p:nvPr/>
          </p:nvSpPr>
          <p:spPr>
            <a:xfrm>
              <a:off x="6138727" y="483582"/>
              <a:ext cx="4732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Alb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C5CACCD-7839-32C2-CBC0-91FEE9F17592}"/>
                </a:ext>
              </a:extLst>
            </p:cNvPr>
            <p:cNvSpPr txBox="1"/>
            <p:nvPr/>
          </p:nvSpPr>
          <p:spPr>
            <a:xfrm>
              <a:off x="8757544" y="782460"/>
              <a:ext cx="4235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AP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9250B19-CFC2-6888-5470-09BC04760FC5}"/>
                </a:ext>
              </a:extLst>
            </p:cNvPr>
            <p:cNvSpPr txBox="1"/>
            <p:nvPr/>
          </p:nvSpPr>
          <p:spPr>
            <a:xfrm>
              <a:off x="8770368" y="1073582"/>
              <a:ext cx="410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BL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41C9EFD-DB1E-0079-BC79-3A1EBBE19685}"/>
                </a:ext>
              </a:extLst>
            </p:cNvPr>
            <p:cNvSpPr txBox="1"/>
            <p:nvPr/>
          </p:nvSpPr>
          <p:spPr>
            <a:xfrm>
              <a:off x="9568029" y="782460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+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5AEDC1A-50D1-925F-3CD8-0B06D4AE425E}"/>
                </a:ext>
              </a:extLst>
            </p:cNvPr>
            <p:cNvSpPr txBox="1"/>
            <p:nvPr/>
          </p:nvSpPr>
          <p:spPr>
            <a:xfrm>
              <a:off x="10312755" y="782460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+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A9E6C7B-A885-84A0-15DB-2451D17EA72E}"/>
                </a:ext>
              </a:extLst>
            </p:cNvPr>
            <p:cNvSpPr txBox="1"/>
            <p:nvPr/>
          </p:nvSpPr>
          <p:spPr>
            <a:xfrm>
              <a:off x="9954069" y="1073582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+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C024672-9531-E069-54FA-48737FA0163F}"/>
                </a:ext>
              </a:extLst>
            </p:cNvPr>
            <p:cNvSpPr txBox="1"/>
            <p:nvPr/>
          </p:nvSpPr>
          <p:spPr>
            <a:xfrm>
              <a:off x="10312755" y="1073582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+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6BEFEAF-F3D8-F7F5-36B9-C399057BDB24}"/>
                </a:ext>
              </a:extLst>
            </p:cNvPr>
            <p:cNvSpPr txBox="1"/>
            <p:nvPr/>
          </p:nvSpPr>
          <p:spPr>
            <a:xfrm>
              <a:off x="9194419" y="1073582"/>
              <a:ext cx="30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3C3435D-3A1C-148A-E3C3-FB84D2E4ED3F}"/>
                </a:ext>
              </a:extLst>
            </p:cNvPr>
            <p:cNvSpPr txBox="1"/>
            <p:nvPr/>
          </p:nvSpPr>
          <p:spPr>
            <a:xfrm>
              <a:off x="9568029" y="1073582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B53099-6689-0A60-02D1-10F7B55A51F2}"/>
                </a:ext>
              </a:extLst>
            </p:cNvPr>
            <p:cNvSpPr txBox="1"/>
            <p:nvPr/>
          </p:nvSpPr>
          <p:spPr>
            <a:xfrm>
              <a:off x="9954069" y="782460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2C4CD10-03C2-95C1-D9EB-73AEB06F69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60049" y="808319"/>
              <a:ext cx="934501" cy="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D2CFA7A-6377-6394-769E-FCD144359F48}"/>
                </a:ext>
              </a:extLst>
            </p:cNvPr>
            <p:cNvSpPr txBox="1"/>
            <p:nvPr/>
          </p:nvSpPr>
          <p:spPr>
            <a:xfrm>
              <a:off x="9552400" y="463744"/>
              <a:ext cx="1113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Alb + Palm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2D66211-7388-00C8-59BC-9BE1A7534652}"/>
                </a:ext>
              </a:extLst>
            </p:cNvPr>
            <p:cNvSpPr txBox="1"/>
            <p:nvPr/>
          </p:nvSpPr>
          <p:spPr>
            <a:xfrm>
              <a:off x="9198427" y="782460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+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1B4ED69-6D42-4DB2-B940-098EF392C161}"/>
                </a:ext>
              </a:extLst>
            </p:cNvPr>
            <p:cNvCxnSpPr>
              <a:cxnSpLocks/>
            </p:cNvCxnSpPr>
            <p:nvPr/>
          </p:nvCxnSpPr>
          <p:spPr>
            <a:xfrm>
              <a:off x="9132696" y="808397"/>
              <a:ext cx="42513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DFB014F-3F77-4761-00F7-E49DFF399101}"/>
                </a:ext>
              </a:extLst>
            </p:cNvPr>
            <p:cNvSpPr txBox="1"/>
            <p:nvPr/>
          </p:nvSpPr>
          <p:spPr>
            <a:xfrm>
              <a:off x="9108659" y="463744"/>
              <a:ext cx="4732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9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48840FA-9FA9-7535-00F4-2D29E625CB05}"/>
              </a:ext>
            </a:extLst>
          </p:cNvPr>
          <p:cNvSpPr txBox="1"/>
          <p:nvPr/>
        </p:nvSpPr>
        <p:spPr>
          <a:xfrm>
            <a:off x="323850" y="317500"/>
            <a:ext cx="241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Supplemental Figure 6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2E0B67D-B4A4-3C5C-4A72-FB5066605E80}"/>
              </a:ext>
            </a:extLst>
          </p:cNvPr>
          <p:cNvGrpSpPr/>
          <p:nvPr/>
        </p:nvGrpSpPr>
        <p:grpSpPr>
          <a:xfrm>
            <a:off x="3396896" y="101489"/>
            <a:ext cx="4200387" cy="6035602"/>
            <a:chOff x="3396896" y="101489"/>
            <a:chExt cx="4200387" cy="6035602"/>
          </a:xfrm>
        </p:grpSpPr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DE6266B4-9AE1-1EF9-F66D-7B9D7F8655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22" y="1316654"/>
              <a:ext cx="3050661" cy="2253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>
              <a:extLst>
                <a:ext uri="{FF2B5EF4-FFF2-40B4-BE49-F238E27FC236}">
                  <a16:creationId xmlns:a16="http://schemas.microsoft.com/office/drawing/2014/main" id="{7AE8D807-84D5-947C-4DE7-86C9708A0A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22" y="3849095"/>
              <a:ext cx="2966471" cy="228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E9BE9A-E8E9-A7E5-B38A-29FCA14522EC}"/>
                </a:ext>
              </a:extLst>
            </p:cNvPr>
            <p:cNvSpPr txBox="1"/>
            <p:nvPr/>
          </p:nvSpPr>
          <p:spPr>
            <a:xfrm>
              <a:off x="3441700" y="2258652"/>
              <a:ext cx="809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CHOP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A99D34F-2646-9D0A-0F83-320F2374233C}"/>
                </a:ext>
              </a:extLst>
            </p:cNvPr>
            <p:cNvCxnSpPr>
              <a:stCxn id="12" idx="3"/>
            </p:cNvCxnSpPr>
            <p:nvPr/>
          </p:nvCxnSpPr>
          <p:spPr>
            <a:xfrm>
              <a:off x="4251537" y="2443318"/>
              <a:ext cx="618913" cy="2808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D23A0EE-A631-6B2A-3143-02AFF8E793E1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4251537" y="2443318"/>
              <a:ext cx="913793" cy="2300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D5335FA-E305-FB08-45CE-3D1B0D9A8335}"/>
                </a:ext>
              </a:extLst>
            </p:cNvPr>
            <p:cNvCxnSpPr>
              <a:stCxn id="12" idx="3"/>
            </p:cNvCxnSpPr>
            <p:nvPr/>
          </p:nvCxnSpPr>
          <p:spPr>
            <a:xfrm>
              <a:off x="4251537" y="2443318"/>
              <a:ext cx="1460063" cy="2300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E307C3-67FE-0AC7-BB18-AE3B19B4A766}"/>
                </a:ext>
              </a:extLst>
            </p:cNvPr>
            <p:cNvSpPr txBox="1"/>
            <p:nvPr/>
          </p:nvSpPr>
          <p:spPr>
            <a:xfrm>
              <a:off x="3536950" y="4808427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b</a:t>
              </a:r>
              <a:r>
                <a:rPr lang="en-US" dirty="0"/>
                <a:t>-actin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379D6A-EE65-D86F-FE62-775F01A65344}"/>
                </a:ext>
              </a:extLst>
            </p:cNvPr>
            <p:cNvSpPr txBox="1"/>
            <p:nvPr/>
          </p:nvSpPr>
          <p:spPr>
            <a:xfrm>
              <a:off x="3396896" y="101489"/>
              <a:ext cx="1346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AMG PERK44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578726-22AE-53C3-00A7-1C794125C863}"/>
                </a:ext>
              </a:extLst>
            </p:cNvPr>
            <p:cNvSpPr txBox="1"/>
            <p:nvPr/>
          </p:nvSpPr>
          <p:spPr>
            <a:xfrm>
              <a:off x="5998211" y="10148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BAF8CF-9216-AA71-9453-EB4AB0D63EC9}"/>
                </a:ext>
              </a:extLst>
            </p:cNvPr>
            <p:cNvSpPr txBox="1"/>
            <p:nvPr/>
          </p:nvSpPr>
          <p:spPr>
            <a:xfrm>
              <a:off x="6634643" y="10148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C1A7E2-2A8B-8128-E21F-2642C932F9E2}"/>
                </a:ext>
              </a:extLst>
            </p:cNvPr>
            <p:cNvSpPr txBox="1"/>
            <p:nvPr/>
          </p:nvSpPr>
          <p:spPr>
            <a:xfrm>
              <a:off x="6318005" y="10148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88F971-C0A4-3091-E48A-A48DF26C7FDD}"/>
                </a:ext>
              </a:extLst>
            </p:cNvPr>
            <p:cNvSpPr txBox="1"/>
            <p:nvPr/>
          </p:nvSpPr>
          <p:spPr>
            <a:xfrm>
              <a:off x="6900192" y="10148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DD5F704-7B2C-2A0F-90F9-6C575CDC7293}"/>
                </a:ext>
              </a:extLst>
            </p:cNvPr>
            <p:cNvSpPr txBox="1"/>
            <p:nvPr/>
          </p:nvSpPr>
          <p:spPr>
            <a:xfrm>
              <a:off x="5685740" y="6598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9D5EF2-8EBB-C974-C79A-DE9BBB79AA8D}"/>
                </a:ext>
              </a:extLst>
            </p:cNvPr>
            <p:cNvSpPr txBox="1"/>
            <p:nvPr/>
          </p:nvSpPr>
          <p:spPr>
            <a:xfrm>
              <a:off x="3839325" y="659835"/>
              <a:ext cx="9044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BL palm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3459FB-138A-249F-11B8-FC44CEDB7FA6}"/>
                </a:ext>
              </a:extLst>
            </p:cNvPr>
            <p:cNvSpPr txBox="1"/>
            <p:nvPr/>
          </p:nvSpPr>
          <p:spPr>
            <a:xfrm>
              <a:off x="5422099" y="6598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D606C2B-781A-E38B-EF44-4D59FF1E19D0}"/>
                </a:ext>
              </a:extLst>
            </p:cNvPr>
            <p:cNvSpPr txBox="1"/>
            <p:nvPr/>
          </p:nvSpPr>
          <p:spPr>
            <a:xfrm>
              <a:off x="6900192" y="6598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36AA49-C824-654B-64A8-5CC9F9D933D6}"/>
                </a:ext>
              </a:extLst>
            </p:cNvPr>
            <p:cNvSpPr txBox="1"/>
            <p:nvPr/>
          </p:nvSpPr>
          <p:spPr>
            <a:xfrm>
              <a:off x="6634643" y="6598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344D70A-47E3-A30B-74DA-A8099036C752}"/>
                </a:ext>
              </a:extLst>
            </p:cNvPr>
            <p:cNvSpPr txBox="1"/>
            <p:nvPr/>
          </p:nvSpPr>
          <p:spPr>
            <a:xfrm>
              <a:off x="3826501" y="380662"/>
              <a:ext cx="9172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AP palm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D002828-326E-0F38-DF38-F7FBED353599}"/>
                </a:ext>
              </a:extLst>
            </p:cNvPr>
            <p:cNvSpPr txBox="1"/>
            <p:nvPr/>
          </p:nvSpPr>
          <p:spPr>
            <a:xfrm>
              <a:off x="5679274" y="38066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13DB3C1-B92B-05E7-6C44-CC3887D8DFDD}"/>
                </a:ext>
              </a:extLst>
            </p:cNvPr>
            <p:cNvSpPr txBox="1"/>
            <p:nvPr/>
          </p:nvSpPr>
          <p:spPr>
            <a:xfrm>
              <a:off x="5137373" y="38066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4866FC5-A6FA-783B-79A4-6597805DC52E}"/>
                </a:ext>
              </a:extLst>
            </p:cNvPr>
            <p:cNvSpPr txBox="1"/>
            <p:nvPr/>
          </p:nvSpPr>
          <p:spPr>
            <a:xfrm>
              <a:off x="6898168" y="38066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1CE297-3E4B-6FDD-42EC-939FEB950CE8}"/>
                </a:ext>
              </a:extLst>
            </p:cNvPr>
            <p:cNvSpPr txBox="1"/>
            <p:nvPr/>
          </p:nvSpPr>
          <p:spPr>
            <a:xfrm>
              <a:off x="6318886" y="38066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71CE90A-F76F-44A4-B00B-8A026010B882}"/>
                </a:ext>
              </a:extLst>
            </p:cNvPr>
            <p:cNvSpPr txBox="1"/>
            <p:nvPr/>
          </p:nvSpPr>
          <p:spPr>
            <a:xfrm>
              <a:off x="5141508" y="9390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EEF9ED-8FD9-AFA4-B32C-266EA690DD7E}"/>
                </a:ext>
              </a:extLst>
            </p:cNvPr>
            <p:cNvSpPr txBox="1"/>
            <p:nvPr/>
          </p:nvSpPr>
          <p:spPr>
            <a:xfrm>
              <a:off x="5422099" y="9390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0A662A9-3CBB-A62B-BEC9-1E58B50703D6}"/>
                </a:ext>
              </a:extLst>
            </p:cNvPr>
            <p:cNvSpPr txBox="1"/>
            <p:nvPr/>
          </p:nvSpPr>
          <p:spPr>
            <a:xfrm>
              <a:off x="4880198" y="9390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CE836F2-6579-0717-79BA-8332728B02B4}"/>
                </a:ext>
              </a:extLst>
            </p:cNvPr>
            <p:cNvSpPr txBox="1"/>
            <p:nvPr/>
          </p:nvSpPr>
          <p:spPr>
            <a:xfrm>
              <a:off x="4200193" y="939009"/>
              <a:ext cx="543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BSA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CA47C12-34B1-C36F-9A2A-51295000D717}"/>
                </a:ext>
              </a:extLst>
            </p:cNvPr>
            <p:cNvSpPr txBox="1"/>
            <p:nvPr/>
          </p:nvSpPr>
          <p:spPr>
            <a:xfrm>
              <a:off x="5685740" y="9390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2C29B6A-CAB5-AE9F-6E34-44F0C2569AF5}"/>
                </a:ext>
              </a:extLst>
            </p:cNvPr>
            <p:cNvSpPr txBox="1"/>
            <p:nvPr/>
          </p:nvSpPr>
          <p:spPr>
            <a:xfrm>
              <a:off x="6318005" y="9390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531AD2A-C5AB-8C26-ACF1-E50F7BBB0586}"/>
                </a:ext>
              </a:extLst>
            </p:cNvPr>
            <p:cNvSpPr txBox="1"/>
            <p:nvPr/>
          </p:nvSpPr>
          <p:spPr>
            <a:xfrm>
              <a:off x="6634643" y="9390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FAF8B19-72D9-DD6A-D052-31C3EB3C2B68}"/>
                </a:ext>
              </a:extLst>
            </p:cNvPr>
            <p:cNvSpPr txBox="1"/>
            <p:nvPr/>
          </p:nvSpPr>
          <p:spPr>
            <a:xfrm>
              <a:off x="5998211" y="9390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1106F2D-DA0B-DCE7-A4CE-5088F85DB868}"/>
                </a:ext>
              </a:extLst>
            </p:cNvPr>
            <p:cNvSpPr txBox="1"/>
            <p:nvPr/>
          </p:nvSpPr>
          <p:spPr>
            <a:xfrm>
              <a:off x="6900192" y="9390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393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FFFC1F0-4050-0B84-8B3E-3A3BD387DFD5}"/>
              </a:ext>
            </a:extLst>
          </p:cNvPr>
          <p:cNvSpPr txBox="1"/>
          <p:nvPr/>
        </p:nvSpPr>
        <p:spPr>
          <a:xfrm>
            <a:off x="527050" y="431800"/>
            <a:ext cx="109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8B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5C9C6C9-D324-C467-9BEB-7A29D5F4C5E0}"/>
              </a:ext>
            </a:extLst>
          </p:cNvPr>
          <p:cNvGrpSpPr/>
          <p:nvPr/>
        </p:nvGrpSpPr>
        <p:grpSpPr>
          <a:xfrm>
            <a:off x="3227695" y="742950"/>
            <a:ext cx="4341506" cy="5491307"/>
            <a:chOff x="3227695" y="742950"/>
            <a:chExt cx="4341506" cy="5491307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25D794ED-634B-A15D-56F2-2CBD191E02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053" y="1644010"/>
              <a:ext cx="3047866" cy="2229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6D45AE0F-D1FA-DE04-65C1-38525017B2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053" y="3963213"/>
              <a:ext cx="3169148" cy="227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4C29906-7076-473C-BCD0-1DCB80D72B7A}"/>
                </a:ext>
              </a:extLst>
            </p:cNvPr>
            <p:cNvSpPr txBox="1"/>
            <p:nvPr/>
          </p:nvSpPr>
          <p:spPr>
            <a:xfrm>
              <a:off x="3227695" y="4858603"/>
              <a:ext cx="917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b</a:t>
              </a:r>
              <a:r>
                <a:rPr lang="en-US" dirty="0"/>
                <a:t>-Actin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EB4C794-0B09-9407-470C-85155BA8CC4F}"/>
                </a:ext>
              </a:extLst>
            </p:cNvPr>
            <p:cNvSpPr txBox="1"/>
            <p:nvPr/>
          </p:nvSpPr>
          <p:spPr>
            <a:xfrm>
              <a:off x="3335097" y="2640296"/>
              <a:ext cx="809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CHOP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8815D56-D184-292D-BFB7-CB6B60C8C40B}"/>
                </a:ext>
              </a:extLst>
            </p:cNvPr>
            <p:cNvCxnSpPr>
              <a:cxnSpLocks/>
            </p:cNvCxnSpPr>
            <p:nvPr/>
          </p:nvCxnSpPr>
          <p:spPr>
            <a:xfrm>
              <a:off x="4087784" y="2824962"/>
              <a:ext cx="993448" cy="2389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E2D5484-242A-BD1B-8FE6-F6217F6FE00A}"/>
                </a:ext>
              </a:extLst>
            </p:cNvPr>
            <p:cNvCxnSpPr>
              <a:cxnSpLocks/>
            </p:cNvCxnSpPr>
            <p:nvPr/>
          </p:nvCxnSpPr>
          <p:spPr>
            <a:xfrm>
              <a:off x="4087784" y="2818382"/>
              <a:ext cx="1582766" cy="1912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210172-EDEC-3EDE-F481-2FF956D10252}"/>
                </a:ext>
              </a:extLst>
            </p:cNvPr>
            <p:cNvSpPr txBox="1"/>
            <p:nvPr/>
          </p:nvSpPr>
          <p:spPr>
            <a:xfrm>
              <a:off x="3800691" y="1312049"/>
              <a:ext cx="1010552" cy="622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BL palm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FB9D253-6DBD-D6D9-2C8D-83AFE800826C}"/>
                </a:ext>
              </a:extLst>
            </p:cNvPr>
            <p:cNvSpPr txBox="1"/>
            <p:nvPr/>
          </p:nvSpPr>
          <p:spPr>
            <a:xfrm>
              <a:off x="5716116" y="1312049"/>
              <a:ext cx="326052" cy="622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C21C58-5B59-77A0-2B22-1D72BFF8B36F}"/>
                </a:ext>
              </a:extLst>
            </p:cNvPr>
            <p:cNvSpPr txBox="1"/>
            <p:nvPr/>
          </p:nvSpPr>
          <p:spPr>
            <a:xfrm>
              <a:off x="5417344" y="1312049"/>
              <a:ext cx="326052" cy="622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355A81-F427-4EDA-14E8-27C9FCEDC870}"/>
                </a:ext>
              </a:extLst>
            </p:cNvPr>
            <p:cNvSpPr txBox="1"/>
            <p:nvPr/>
          </p:nvSpPr>
          <p:spPr>
            <a:xfrm>
              <a:off x="6812587" y="1312049"/>
              <a:ext cx="326052" cy="622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C43BD9-AD4F-10DC-171B-F33ED228BE22}"/>
                </a:ext>
              </a:extLst>
            </p:cNvPr>
            <p:cNvSpPr txBox="1"/>
            <p:nvPr/>
          </p:nvSpPr>
          <p:spPr>
            <a:xfrm>
              <a:off x="6539065" y="1312049"/>
              <a:ext cx="326052" cy="622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324302-F274-0142-ABBB-B10D8ADC674C}"/>
                </a:ext>
              </a:extLst>
            </p:cNvPr>
            <p:cNvSpPr txBox="1"/>
            <p:nvPr/>
          </p:nvSpPr>
          <p:spPr>
            <a:xfrm>
              <a:off x="3769340" y="1027500"/>
              <a:ext cx="1041903" cy="622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AP palm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27C753-B56B-962C-5645-1985AA1947BF}"/>
                </a:ext>
              </a:extLst>
            </p:cNvPr>
            <p:cNvSpPr txBox="1"/>
            <p:nvPr/>
          </p:nvSpPr>
          <p:spPr>
            <a:xfrm>
              <a:off x="5130887" y="1027500"/>
              <a:ext cx="326052" cy="622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F96CE5-DE61-2E4C-B527-0ADD5E549950}"/>
                </a:ext>
              </a:extLst>
            </p:cNvPr>
            <p:cNvSpPr txBox="1"/>
            <p:nvPr/>
          </p:nvSpPr>
          <p:spPr>
            <a:xfrm>
              <a:off x="5718748" y="1027500"/>
              <a:ext cx="326052" cy="622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A2A1D0-4A39-5A36-CE40-1BD79FE81DD3}"/>
                </a:ext>
              </a:extLst>
            </p:cNvPr>
            <p:cNvSpPr txBox="1"/>
            <p:nvPr/>
          </p:nvSpPr>
          <p:spPr>
            <a:xfrm>
              <a:off x="6271960" y="1027500"/>
              <a:ext cx="326052" cy="622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F31ED1-4494-0700-1C01-DC1355295FBC}"/>
                </a:ext>
              </a:extLst>
            </p:cNvPr>
            <p:cNvSpPr txBox="1"/>
            <p:nvPr/>
          </p:nvSpPr>
          <p:spPr>
            <a:xfrm>
              <a:off x="6812586" y="1027500"/>
              <a:ext cx="326052" cy="622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1E49E44-8BBF-45C4-E417-591566D048C6}"/>
                </a:ext>
              </a:extLst>
            </p:cNvPr>
            <p:cNvSpPr txBox="1"/>
            <p:nvPr/>
          </p:nvSpPr>
          <p:spPr>
            <a:xfrm>
              <a:off x="3710121" y="742950"/>
              <a:ext cx="1079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Myriocin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E3C364-FF8A-0273-A920-81D9ECD7BDE7}"/>
                </a:ext>
              </a:extLst>
            </p:cNvPr>
            <p:cNvSpPr txBox="1"/>
            <p:nvPr/>
          </p:nvSpPr>
          <p:spPr>
            <a:xfrm>
              <a:off x="6012320" y="742950"/>
              <a:ext cx="326052" cy="622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EEDEB84-7E71-7390-2330-0A332F8FF7D0}"/>
                </a:ext>
              </a:extLst>
            </p:cNvPr>
            <p:cNvSpPr txBox="1"/>
            <p:nvPr/>
          </p:nvSpPr>
          <p:spPr>
            <a:xfrm>
              <a:off x="6539064" y="742950"/>
              <a:ext cx="326052" cy="622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B06BABA-3459-1F58-4932-72F0ACD830F7}"/>
                </a:ext>
              </a:extLst>
            </p:cNvPr>
            <p:cNvSpPr txBox="1"/>
            <p:nvPr/>
          </p:nvSpPr>
          <p:spPr>
            <a:xfrm>
              <a:off x="6273092" y="742950"/>
              <a:ext cx="326052" cy="622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E732103-E6BF-2EBE-9FD3-ADCC8F19C4C9}"/>
                </a:ext>
              </a:extLst>
            </p:cNvPr>
            <p:cNvSpPr txBox="1"/>
            <p:nvPr/>
          </p:nvSpPr>
          <p:spPr>
            <a:xfrm>
              <a:off x="6812586" y="742950"/>
              <a:ext cx="326052" cy="622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35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6F29881-4769-028D-FC50-01CA6A881F3B}"/>
              </a:ext>
            </a:extLst>
          </p:cNvPr>
          <p:cNvGrpSpPr/>
          <p:nvPr/>
        </p:nvGrpSpPr>
        <p:grpSpPr>
          <a:xfrm>
            <a:off x="2489200" y="207215"/>
            <a:ext cx="4976812" cy="5420473"/>
            <a:chOff x="2489200" y="207215"/>
            <a:chExt cx="4976812" cy="5420473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7F577EA0-8386-DFA9-CD55-EBAD0B252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387" y="1230312"/>
              <a:ext cx="3743325" cy="177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>
              <a:extLst>
                <a:ext uri="{FF2B5EF4-FFF2-40B4-BE49-F238E27FC236}">
                  <a16:creationId xmlns:a16="http://schemas.microsoft.com/office/drawing/2014/main" id="{B3EE7D58-D815-5F8B-AC83-706336E577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387" y="3313113"/>
              <a:ext cx="3857625" cy="231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5B482C3-6B59-CF6F-99C4-626BC2CF689C}"/>
                </a:ext>
              </a:extLst>
            </p:cNvPr>
            <p:cNvSpPr txBox="1"/>
            <p:nvPr/>
          </p:nvSpPr>
          <p:spPr>
            <a:xfrm rot="18931375">
              <a:off x="4175995" y="686580"/>
              <a:ext cx="990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C16-cer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320058-0A9B-0585-9210-B7DC35386124}"/>
                </a:ext>
              </a:extLst>
            </p:cNvPr>
            <p:cNvSpPr txBox="1"/>
            <p:nvPr/>
          </p:nvSpPr>
          <p:spPr>
            <a:xfrm rot="18821671">
              <a:off x="4622801" y="611845"/>
              <a:ext cx="1178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LF control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E5ED21A-AF40-5009-E2CF-DAA635C340A7}"/>
                </a:ext>
              </a:extLst>
            </p:cNvPr>
            <p:cNvSpPr txBox="1"/>
            <p:nvPr/>
          </p:nvSpPr>
          <p:spPr>
            <a:xfrm>
              <a:off x="2489200" y="1746805"/>
              <a:ext cx="809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CHOP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AFDAF64-5CD7-17A9-B8B6-7F8BCAE52311}"/>
                </a:ext>
              </a:extLst>
            </p:cNvPr>
            <p:cNvCxnSpPr>
              <a:stCxn id="4" idx="3"/>
            </p:cNvCxnSpPr>
            <p:nvPr/>
          </p:nvCxnSpPr>
          <p:spPr>
            <a:xfrm flipV="1">
              <a:off x="3299037" y="1911350"/>
              <a:ext cx="930063" cy="201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0A0F4F-E7C9-A266-D141-43FE38697C83}"/>
                </a:ext>
              </a:extLst>
            </p:cNvPr>
            <p:cNvSpPr txBox="1"/>
            <p:nvPr/>
          </p:nvSpPr>
          <p:spPr>
            <a:xfrm>
              <a:off x="2703972" y="5016500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b</a:t>
              </a:r>
              <a:r>
                <a:rPr lang="en-US" dirty="0"/>
                <a:t>-actin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B71FF83-D0B1-D177-1EE7-B48850BDACCA}"/>
              </a:ext>
            </a:extLst>
          </p:cNvPr>
          <p:cNvSpPr txBox="1"/>
          <p:nvPr/>
        </p:nvSpPr>
        <p:spPr>
          <a:xfrm>
            <a:off x="450850" y="266700"/>
            <a:ext cx="112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8C</a:t>
            </a:r>
          </a:p>
        </p:txBody>
      </p:sp>
    </p:spTree>
    <p:extLst>
      <p:ext uri="{BB962C8B-B14F-4D97-AF65-F5344CB8AC3E}">
        <p14:creationId xmlns:p14="http://schemas.microsoft.com/office/powerpoint/2010/main" val="384271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2AAB52-6255-902B-DF66-B54F2BEA4DF8}"/>
              </a:ext>
            </a:extLst>
          </p:cNvPr>
          <p:cNvSpPr txBox="1"/>
          <p:nvPr/>
        </p:nvSpPr>
        <p:spPr>
          <a:xfrm>
            <a:off x="757451" y="498143"/>
            <a:ext cx="255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Supplemental Figure 7B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D5F432-EF56-922C-9A73-2FB182988131}"/>
              </a:ext>
            </a:extLst>
          </p:cNvPr>
          <p:cNvGrpSpPr/>
          <p:nvPr/>
        </p:nvGrpSpPr>
        <p:grpSpPr>
          <a:xfrm>
            <a:off x="4677545" y="1575929"/>
            <a:ext cx="3643409" cy="3287375"/>
            <a:chOff x="4677545" y="1575929"/>
            <a:chExt cx="3643409" cy="32873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E704073-D4B2-A90C-7A69-20816FA81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7" t="27662" r="31456" b="20597"/>
            <a:stretch>
              <a:fillRect/>
            </a:stretch>
          </p:blipFill>
          <p:spPr>
            <a:xfrm>
              <a:off x="4933666" y="2446119"/>
              <a:ext cx="2733279" cy="2417185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3713AAC-55C3-34D6-BFF0-C807F632B2A2}"/>
                </a:ext>
              </a:extLst>
            </p:cNvPr>
            <p:cNvGrpSpPr/>
            <p:nvPr/>
          </p:nvGrpSpPr>
          <p:grpSpPr>
            <a:xfrm>
              <a:off x="4677545" y="1575929"/>
              <a:ext cx="2836910" cy="902689"/>
              <a:chOff x="4438921" y="733002"/>
              <a:chExt cx="2836910" cy="902689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B2D8A0-38F2-7A87-017B-07E6344507F6}"/>
                  </a:ext>
                </a:extLst>
              </p:cNvPr>
              <p:cNvSpPr txBox="1"/>
              <p:nvPr/>
            </p:nvSpPr>
            <p:spPr>
              <a:xfrm>
                <a:off x="4438921" y="1297137"/>
                <a:ext cx="8471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Myriocin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6A1F6C-868C-3811-C362-A01BA37BE060}"/>
                  </a:ext>
                </a:extLst>
              </p:cNvPr>
              <p:cNvSpPr txBox="1"/>
              <p:nvPr/>
            </p:nvSpPr>
            <p:spPr>
              <a:xfrm>
                <a:off x="6967733" y="1266359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619CEE-E204-4575-C320-0DE708EA8404}"/>
                  </a:ext>
                </a:extLst>
              </p:cNvPr>
              <p:cNvSpPr txBox="1"/>
              <p:nvPr/>
            </p:nvSpPr>
            <p:spPr>
              <a:xfrm>
                <a:off x="6311723" y="1266359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52D079-B7FD-FB86-CCE5-7B533E7D7E85}"/>
                  </a:ext>
                </a:extLst>
              </p:cNvPr>
              <p:cNvSpPr txBox="1"/>
              <p:nvPr/>
            </p:nvSpPr>
            <p:spPr>
              <a:xfrm>
                <a:off x="5696207" y="1266359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E59E5B-B643-A437-E6A5-617A02B11B1E}"/>
                  </a:ext>
                </a:extLst>
              </p:cNvPr>
              <p:cNvSpPr txBox="1"/>
              <p:nvPr/>
            </p:nvSpPr>
            <p:spPr>
              <a:xfrm>
                <a:off x="4451290" y="763780"/>
                <a:ext cx="8290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AP palm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765ED7-195E-AE31-19EE-20AA0A909BE1}"/>
                  </a:ext>
                </a:extLst>
              </p:cNvPr>
              <p:cNvSpPr txBox="1"/>
              <p:nvPr/>
            </p:nvSpPr>
            <p:spPr>
              <a:xfrm>
                <a:off x="6636827" y="733002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3667F5-2E0A-A950-6954-C294E8623DA1}"/>
                  </a:ext>
                </a:extLst>
              </p:cNvPr>
              <p:cNvSpPr txBox="1"/>
              <p:nvPr/>
            </p:nvSpPr>
            <p:spPr>
              <a:xfrm>
                <a:off x="6967733" y="733002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28353D-4EA7-7FC6-C624-7303AAD9F442}"/>
                  </a:ext>
                </a:extLst>
              </p:cNvPr>
              <p:cNvSpPr txBox="1"/>
              <p:nvPr/>
            </p:nvSpPr>
            <p:spPr>
              <a:xfrm>
                <a:off x="4468223" y="1030458"/>
                <a:ext cx="8178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BL palm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BDCCD6-7040-EDBE-A530-E99A14BA1181}"/>
                  </a:ext>
                </a:extLst>
              </p:cNvPr>
              <p:cNvSpPr txBox="1"/>
              <p:nvPr/>
            </p:nvSpPr>
            <p:spPr>
              <a:xfrm>
                <a:off x="6636827" y="999680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6491EE-D07A-6DBF-1CD7-94AF5B4420A8}"/>
                  </a:ext>
                </a:extLst>
              </p:cNvPr>
              <p:cNvSpPr txBox="1"/>
              <p:nvPr/>
            </p:nvSpPr>
            <p:spPr>
              <a:xfrm>
                <a:off x="6311723" y="999680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FBD66B-42CD-2CE5-30C2-6A16B5C34CE5}"/>
                  </a:ext>
                </a:extLst>
              </p:cNvPr>
              <p:cNvSpPr txBox="1"/>
              <p:nvPr/>
            </p:nvSpPr>
            <p:spPr>
              <a:xfrm>
                <a:off x="5995905" y="999680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D481EC-9794-EB01-0C3A-881E07ED68BD}"/>
                  </a:ext>
                </a:extLst>
              </p:cNvPr>
              <p:cNvSpPr txBox="1"/>
              <p:nvPr/>
            </p:nvSpPr>
            <p:spPr>
              <a:xfrm>
                <a:off x="6967733" y="999680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58452D-45B9-AEDE-1CCD-384D855D6462}"/>
                </a:ext>
              </a:extLst>
            </p:cNvPr>
            <p:cNvSpPr txBox="1"/>
            <p:nvPr/>
          </p:nvSpPr>
          <p:spPr>
            <a:xfrm>
              <a:off x="7608900" y="3415352"/>
              <a:ext cx="712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 TIP47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9954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217</Words>
  <Application>Microsoft Office PowerPoint</Application>
  <PresentationFormat>Widescreen</PresentationFormat>
  <Paragraphs>167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Jeffrey Schelling</dc:creator>
  <cp:lastModifiedBy>Jeffrey Schelling</cp:lastModifiedBy>
  <cp:revision>19</cp:revision>
  <dcterms:created xsi:type="dcterms:W3CDTF">2025-08-28T20:13:38Z</dcterms:created>
  <dcterms:modified xsi:type="dcterms:W3CDTF">2026-04-17T15:04:17Z</dcterms:modified>
</cp:coreProperties>
</file>