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9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3DE9-00F2-4D16-8F08-42B6A6C17DA1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485B2-B9E6-4D7F-9B1A-7712FE2F3A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2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70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A937-4041-228D-B97D-6D1A0BD9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CCD84-651B-5FC3-F969-0E9EF7D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F39A3-6D49-6441-B560-A236F5F77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55CBB-5676-6298-1718-8CB23557F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597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C03DA-D776-3560-86F5-9CC138CB2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64AF5-3843-C0F1-3E09-E1BB3FDAB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14969-4B7B-9654-26D7-50E37D36D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39D77-5D15-476A-57AA-439797997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796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B0850-1AA9-CC30-5A4A-BDD9697D7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27FDA-91A9-598B-9388-F7CFEAD76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E25C2-64C3-4A88-DFC5-61B8C528D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B936F-6E36-540F-E843-2E9B0DA4C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49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FAD0D-5997-437A-6B04-4933FBF57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7C15D-19A6-FBDC-AD16-DEC736A25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91F80-1A66-1DE1-8F3B-145CA71A2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7467-CD07-3E5E-0186-BDD297D81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4310-285C-2878-F58D-2648204B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5C7BFB-4160-355A-EBEF-4AAC93629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CACAF-0F38-3867-FAE5-895A2AA3F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8B902-1DBB-6525-21DF-CF6A0E71A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9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99A37-2718-137F-AF4C-79553DE44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0D097-9B6F-8F34-D931-EDC018A7E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950F75-E6F5-8264-3A14-EDDE32980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ECB33-F571-AD7C-A498-53376E5A5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07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25EAC-F6B7-D901-D080-CC64C32F4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9B796-F752-4B00-00C9-EEA68FC0F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A947B-8798-22B9-F05A-B0F52CEFF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0DA88-AFB4-BDBA-E3B6-613E1053A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3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CF98-00F1-FED1-E141-950648A01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AFCA1-378A-7FC1-9795-8F036BCF5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1EAB9-7956-A532-132F-04BFE74EF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008E8-80C5-EC1A-A9AF-4D5B6BBA2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64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326FA-D9EE-6D46-CEAE-A5BF57E92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E4047-07AF-B4F7-4428-EC1A6EC77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79127-C78C-6116-8C05-D7234B907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CC69B-73E8-412E-0F57-E503E1A37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66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23CF-BE2B-E710-1876-EFFA5CF1B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709D2-0394-4F20-C734-7E06F72D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2CF2B-AEF2-5753-9ECD-DEF51AB86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16736-A482-C01F-0715-D28488E85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612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903A-32E6-50F1-02FD-81DFC49F6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337EB-2F95-4599-7B45-8DB819851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AD808-B26F-8F79-BE51-E5BA9F05E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88303-E962-7A6A-4298-EE74D0ADD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36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8235B-527C-0D5A-3E62-8BD24FC33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33701-F23B-F749-3371-BFB794609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9D7C5-E3C6-B931-8383-F1D2EC319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F3727-A6C6-06D2-0CF9-0D74AAF66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485B2-B9E6-4D7F-9B1A-7712FE2F3A6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70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56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5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12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09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2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9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53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72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8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9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3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B25896-EBA4-45DB-8E6D-C8CC13161068}" type="datetimeFigureOut">
              <a:rPr lang="en-GB" smtClean="0"/>
              <a:t>30/03/2026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A4EF49-F408-40C8-A42E-C3B0870CB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0F05262-E055-8023-B2A6-21FEBCA5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125" y="1204754"/>
            <a:ext cx="2978092" cy="1669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368E8-13E3-4BFC-4A58-314238A4A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00" y="3166907"/>
            <a:ext cx="3011648" cy="1870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35F74-62AE-7788-EC51-89918DD7867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40000"/>
          </a:blip>
          <a:stretch>
            <a:fillRect/>
          </a:stretch>
        </p:blipFill>
        <p:spPr>
          <a:xfrm>
            <a:off x="1878773" y="5458565"/>
            <a:ext cx="2969703" cy="1971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9A2CC-8866-6007-5B00-648341CA3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773" y="7493905"/>
            <a:ext cx="3036815" cy="225663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A8E9E5-E6C2-DDA6-932F-E5BCC21DE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2A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658AA5-F8CF-E3EE-5B51-DED1F2016ACE}"/>
              </a:ext>
            </a:extLst>
          </p:cNvPr>
          <p:cNvSpPr/>
          <p:nvPr/>
        </p:nvSpPr>
        <p:spPr>
          <a:xfrm>
            <a:off x="2282825" y="3431727"/>
            <a:ext cx="1146175" cy="245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DF197C-57A2-B24A-E9FA-C17795D69B1F}"/>
              </a:ext>
            </a:extLst>
          </p:cNvPr>
          <p:cNvSpPr/>
          <p:nvPr/>
        </p:nvSpPr>
        <p:spPr>
          <a:xfrm>
            <a:off x="2089643" y="6063845"/>
            <a:ext cx="1361538" cy="2889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4284C-F0F4-F673-EDFC-B3B8835A592C}"/>
              </a:ext>
            </a:extLst>
          </p:cNvPr>
          <p:cNvSpPr/>
          <p:nvPr/>
        </p:nvSpPr>
        <p:spPr>
          <a:xfrm>
            <a:off x="2089643" y="7833851"/>
            <a:ext cx="1339357" cy="273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BD11A8-297C-214B-1663-6509333FCEC6}"/>
              </a:ext>
            </a:extLst>
          </p:cNvPr>
          <p:cNvSpPr/>
          <p:nvPr/>
        </p:nvSpPr>
        <p:spPr>
          <a:xfrm>
            <a:off x="2025606" y="1446388"/>
            <a:ext cx="1425575" cy="245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3BB8C-9FF5-49C1-91DA-E8BF575E47AF}"/>
              </a:ext>
            </a:extLst>
          </p:cNvPr>
          <p:cNvSpPr txBox="1"/>
          <p:nvPr/>
        </p:nvSpPr>
        <p:spPr>
          <a:xfrm>
            <a:off x="520629" y="2095340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094AF-1FC1-ED4F-8DF3-B120FD584F4F}"/>
              </a:ext>
            </a:extLst>
          </p:cNvPr>
          <p:cNvSpPr txBox="1"/>
          <p:nvPr/>
        </p:nvSpPr>
        <p:spPr>
          <a:xfrm>
            <a:off x="520629" y="4102280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EA4517-C8EA-50E4-7C5C-EF48E1338B6F}"/>
              </a:ext>
            </a:extLst>
          </p:cNvPr>
          <p:cNvSpPr txBox="1"/>
          <p:nvPr/>
        </p:nvSpPr>
        <p:spPr>
          <a:xfrm>
            <a:off x="565885" y="6282690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5FABCF-89C0-9607-6F9A-E8BA4A47B609}"/>
              </a:ext>
            </a:extLst>
          </p:cNvPr>
          <p:cNvSpPr txBox="1"/>
          <p:nvPr/>
        </p:nvSpPr>
        <p:spPr>
          <a:xfrm>
            <a:off x="565885" y="7784551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GAPDH</a:t>
            </a:r>
          </a:p>
        </p:txBody>
      </p:sp>
    </p:spTree>
    <p:extLst>
      <p:ext uri="{BB962C8B-B14F-4D97-AF65-F5344CB8AC3E}">
        <p14:creationId xmlns:p14="http://schemas.microsoft.com/office/powerpoint/2010/main" val="197364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80855-93C2-88A8-6A84-F80C191A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F36AEA-AF2F-F1AA-CDA5-8BA16C2C7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5939452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supplemental figure 3B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E19D2-F76B-9914-7191-72564D0F3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31231" r="17266" b="33962"/>
          <a:stretch>
            <a:fillRect/>
          </a:stretch>
        </p:blipFill>
        <p:spPr>
          <a:xfrm>
            <a:off x="1631950" y="4057650"/>
            <a:ext cx="35941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25A92-DB67-F711-19EF-217054B5A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t="33602" r="15000" b="29989"/>
          <a:stretch>
            <a:fillRect/>
          </a:stretch>
        </p:blipFill>
        <p:spPr>
          <a:xfrm>
            <a:off x="1289050" y="1543999"/>
            <a:ext cx="4279900" cy="1663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33CCF7-F334-743E-FAD4-CCCC2EEA0988}"/>
              </a:ext>
            </a:extLst>
          </p:cNvPr>
          <p:cNvSpPr/>
          <p:nvPr/>
        </p:nvSpPr>
        <p:spPr>
          <a:xfrm rot="169157">
            <a:off x="3700219" y="2481054"/>
            <a:ext cx="1447800" cy="160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A08624-6817-3E67-7F1A-FEA6322A7C4D}"/>
              </a:ext>
            </a:extLst>
          </p:cNvPr>
          <p:cNvSpPr/>
          <p:nvPr/>
        </p:nvSpPr>
        <p:spPr>
          <a:xfrm rot="226027">
            <a:off x="3649133" y="4423834"/>
            <a:ext cx="1198033" cy="143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6A020-1EE1-9543-AA5F-524D128EC084}"/>
              </a:ext>
            </a:extLst>
          </p:cNvPr>
          <p:cNvSpPr txBox="1"/>
          <p:nvPr/>
        </p:nvSpPr>
        <p:spPr>
          <a:xfrm>
            <a:off x="198881" y="2356535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24BA0-99BD-4CCB-31B5-C19C8850EDF6}"/>
              </a:ext>
            </a:extLst>
          </p:cNvPr>
          <p:cNvSpPr txBox="1"/>
          <p:nvPr/>
        </p:nvSpPr>
        <p:spPr>
          <a:xfrm>
            <a:off x="724025" y="4266484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621677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5225D-F0A4-7C6F-093A-3D89C85B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13E64C-97C8-CDFB-2787-7FDC4F7B0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5939452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supplemental figure 4A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EA42C-10BB-1225-AB6E-AF1941E97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t="22245" r="20449" b="43630"/>
          <a:stretch>
            <a:fillRect/>
          </a:stretch>
        </p:blipFill>
        <p:spPr>
          <a:xfrm>
            <a:off x="2112433" y="4953000"/>
            <a:ext cx="2633133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F3411-756E-12C2-6706-027B12D21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5927" r="24445" b="23888"/>
          <a:stretch>
            <a:fillRect/>
          </a:stretch>
        </p:blipFill>
        <p:spPr>
          <a:xfrm>
            <a:off x="1820332" y="2235201"/>
            <a:ext cx="3217334" cy="2294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80490-85DF-752F-1AC7-E468C0CA8CB7}"/>
              </a:ext>
            </a:extLst>
          </p:cNvPr>
          <p:cNvSpPr txBox="1"/>
          <p:nvPr/>
        </p:nvSpPr>
        <p:spPr>
          <a:xfrm>
            <a:off x="770044" y="3100122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1F833-F670-FE82-4C67-C376A054758A}"/>
              </a:ext>
            </a:extLst>
          </p:cNvPr>
          <p:cNvSpPr txBox="1"/>
          <p:nvPr/>
        </p:nvSpPr>
        <p:spPr>
          <a:xfrm>
            <a:off x="1168167" y="5154427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231A1-4B7B-3E4A-B638-4AF69A982C3E}"/>
              </a:ext>
            </a:extLst>
          </p:cNvPr>
          <p:cNvSpPr/>
          <p:nvPr/>
        </p:nvSpPr>
        <p:spPr>
          <a:xfrm>
            <a:off x="2533650" y="3155950"/>
            <a:ext cx="1050288" cy="323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C8A7-445B-87FE-8A9E-96975708366A}"/>
              </a:ext>
            </a:extLst>
          </p:cNvPr>
          <p:cNvSpPr/>
          <p:nvPr/>
        </p:nvSpPr>
        <p:spPr>
          <a:xfrm>
            <a:off x="2796117" y="5206999"/>
            <a:ext cx="1050288" cy="2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6BECC-4278-D157-C258-DC0C0EC3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B37FE6-B75F-5F4C-D9AE-21F2CE752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5939452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supplemental figure 5B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DE76D-A27A-21F3-5F44-61C0CEE06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1134" r="10552" b="12138"/>
          <a:stretch>
            <a:fillRect/>
          </a:stretch>
        </p:blipFill>
        <p:spPr>
          <a:xfrm>
            <a:off x="1940382" y="4969389"/>
            <a:ext cx="2951834" cy="1724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998BF-980D-D52D-8CA5-A86B84959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30446" b="23308"/>
          <a:stretch>
            <a:fillRect/>
          </a:stretch>
        </p:blipFill>
        <p:spPr>
          <a:xfrm>
            <a:off x="1562100" y="2981317"/>
            <a:ext cx="3733799" cy="1335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E429CF-A9EE-7A66-13FE-0B57F114EC64}"/>
              </a:ext>
            </a:extLst>
          </p:cNvPr>
          <p:cNvSpPr/>
          <p:nvPr/>
        </p:nvSpPr>
        <p:spPr>
          <a:xfrm rot="213625">
            <a:off x="2094551" y="3423422"/>
            <a:ext cx="2684687" cy="2798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F61BB-4639-815A-D67D-585EFCDAAECF}"/>
              </a:ext>
            </a:extLst>
          </p:cNvPr>
          <p:cNvSpPr/>
          <p:nvPr/>
        </p:nvSpPr>
        <p:spPr>
          <a:xfrm rot="21433290">
            <a:off x="2451100" y="5991224"/>
            <a:ext cx="1901825" cy="1333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34249-9166-792E-181E-BBE3C722DAFA}"/>
              </a:ext>
            </a:extLst>
          </p:cNvPr>
          <p:cNvSpPr txBox="1"/>
          <p:nvPr/>
        </p:nvSpPr>
        <p:spPr>
          <a:xfrm>
            <a:off x="803201" y="3340331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C20C54-5A6D-D4CC-2ECD-27F0CA92CD49}"/>
              </a:ext>
            </a:extLst>
          </p:cNvPr>
          <p:cNvSpPr txBox="1"/>
          <p:nvPr/>
        </p:nvSpPr>
        <p:spPr>
          <a:xfrm>
            <a:off x="979852" y="5966870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15899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B89E-79B4-368A-ABD6-58B7025C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0C7E57-5F55-E14D-1C34-E9F045864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5939452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supplemental figure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4033B-3E19-61BE-EB1F-F973919D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23659" r="18613" b="15800"/>
          <a:stretch>
            <a:fillRect/>
          </a:stretch>
        </p:blipFill>
        <p:spPr>
          <a:xfrm>
            <a:off x="2107932" y="4953000"/>
            <a:ext cx="3022332" cy="1915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B21F7-8DD9-7E9B-E56C-EC8295B2D918}"/>
              </a:ext>
            </a:extLst>
          </p:cNvPr>
          <p:cNvSpPr txBox="1"/>
          <p:nvPr/>
        </p:nvSpPr>
        <p:spPr>
          <a:xfrm>
            <a:off x="1125206" y="290129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DA7A4-2D1A-D656-C04C-D80701AED76D}"/>
              </a:ext>
            </a:extLst>
          </p:cNvPr>
          <p:cNvSpPr txBox="1"/>
          <p:nvPr/>
        </p:nvSpPr>
        <p:spPr>
          <a:xfrm>
            <a:off x="1168167" y="6159549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F6A7C2-FEEF-782A-BD83-20E161AC0DA5}"/>
              </a:ext>
            </a:extLst>
          </p:cNvPr>
          <p:cNvSpPr/>
          <p:nvPr/>
        </p:nvSpPr>
        <p:spPr>
          <a:xfrm rot="21433290">
            <a:off x="2478088" y="6154771"/>
            <a:ext cx="1901825" cy="1333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lose-up of a test tube&#10;&#10;AI-generated content may be incorrect.">
            <a:extLst>
              <a:ext uri="{FF2B5EF4-FFF2-40B4-BE49-F238E27FC236}">
                <a16:creationId xmlns:a16="http://schemas.microsoft.com/office/drawing/2014/main" id="{77AE25DE-4199-E5FE-49A5-4736224C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24356" r="11604" b="26124"/>
          <a:stretch>
            <a:fillRect/>
          </a:stretch>
        </p:blipFill>
        <p:spPr>
          <a:xfrm>
            <a:off x="1886640" y="2507097"/>
            <a:ext cx="3464915" cy="1489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6F638-A230-C8CF-4F07-342B128C95CA}"/>
              </a:ext>
            </a:extLst>
          </p:cNvPr>
          <p:cNvSpPr/>
          <p:nvPr/>
        </p:nvSpPr>
        <p:spPr>
          <a:xfrm>
            <a:off x="2281187" y="2840259"/>
            <a:ext cx="2268811" cy="384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18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14AF8-5093-584F-834A-580A8256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3082F7-5507-FBD0-9B77-D7C02047E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33" y="7227975"/>
            <a:ext cx="3561404" cy="143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24EF9-0D9A-F157-AF54-9FF09E4AC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0" y="3373630"/>
            <a:ext cx="3672013" cy="154913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24B6B2-3E87-B077-5301-3C4F06EE3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2F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EFE04-E11C-F715-31F7-D8410CB26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64481" r="16158"/>
          <a:stretch>
            <a:fillRect/>
          </a:stretch>
        </p:blipFill>
        <p:spPr>
          <a:xfrm>
            <a:off x="1612900" y="1426958"/>
            <a:ext cx="3632200" cy="1194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006740-48A6-CFDA-003C-BCF6DD0CC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45994" r="22171" b="27147"/>
          <a:stretch>
            <a:fillRect/>
          </a:stretch>
        </p:blipFill>
        <p:spPr>
          <a:xfrm>
            <a:off x="1297004" y="5197710"/>
            <a:ext cx="4263991" cy="132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F3FA83-C024-E329-FA41-7976FB34A467}"/>
              </a:ext>
            </a:extLst>
          </p:cNvPr>
          <p:cNvSpPr/>
          <p:nvPr/>
        </p:nvSpPr>
        <p:spPr>
          <a:xfrm>
            <a:off x="2108201" y="1862938"/>
            <a:ext cx="1234440" cy="245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C8679-A197-9B0D-8DBE-215F57A370C8}"/>
              </a:ext>
            </a:extLst>
          </p:cNvPr>
          <p:cNvSpPr/>
          <p:nvPr/>
        </p:nvSpPr>
        <p:spPr>
          <a:xfrm>
            <a:off x="1741488" y="5616676"/>
            <a:ext cx="1550353" cy="245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96D203-7CB8-4124-A833-1A68F8658BAF}"/>
              </a:ext>
            </a:extLst>
          </p:cNvPr>
          <p:cNvSpPr/>
          <p:nvPr/>
        </p:nvSpPr>
        <p:spPr>
          <a:xfrm>
            <a:off x="2438400" y="7895248"/>
            <a:ext cx="1336672" cy="286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044F5-3964-3C2D-0E61-65146474F9FF}"/>
              </a:ext>
            </a:extLst>
          </p:cNvPr>
          <p:cNvSpPr txBox="1"/>
          <p:nvPr/>
        </p:nvSpPr>
        <p:spPr>
          <a:xfrm>
            <a:off x="246716" y="1820347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88A43-035D-BF2F-144B-8929992DB4AE}"/>
              </a:ext>
            </a:extLst>
          </p:cNvPr>
          <p:cNvSpPr txBox="1"/>
          <p:nvPr/>
        </p:nvSpPr>
        <p:spPr>
          <a:xfrm>
            <a:off x="344252" y="3921368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255DA-F547-7AB2-395E-8D1305C9F22C}"/>
              </a:ext>
            </a:extLst>
          </p:cNvPr>
          <p:cNvSpPr txBox="1"/>
          <p:nvPr/>
        </p:nvSpPr>
        <p:spPr>
          <a:xfrm>
            <a:off x="304439" y="5612324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EFEB2-EB2B-3A76-AF3F-AACE58EFFEE7}"/>
              </a:ext>
            </a:extLst>
          </p:cNvPr>
          <p:cNvSpPr txBox="1"/>
          <p:nvPr/>
        </p:nvSpPr>
        <p:spPr>
          <a:xfrm>
            <a:off x="291972" y="7509558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5772F0-86BF-3C3D-ED5D-8EC3BC0A6A83}"/>
              </a:ext>
            </a:extLst>
          </p:cNvPr>
          <p:cNvSpPr/>
          <p:nvPr/>
        </p:nvSpPr>
        <p:spPr>
          <a:xfrm>
            <a:off x="2492342" y="3874500"/>
            <a:ext cx="1336672" cy="286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0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E1FD-A861-B367-695F-62CF472E8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EC6890C-BD45-DBAC-1D72-8E8E400DD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5B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0BCD5-AF88-D71E-E4B8-0D37197B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51486" y="3940437"/>
            <a:ext cx="3155025" cy="879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63CF5-1D10-A117-C442-F267CADF380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"/>
          </a:blip>
          <a:stretch>
            <a:fillRect/>
          </a:stretch>
        </p:blipFill>
        <p:spPr>
          <a:xfrm>
            <a:off x="1533933" y="1960415"/>
            <a:ext cx="3790133" cy="1340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FC18B-8354-487D-A354-E6E3FCC24759}"/>
              </a:ext>
            </a:extLst>
          </p:cNvPr>
          <p:cNvSpPr/>
          <p:nvPr/>
        </p:nvSpPr>
        <p:spPr>
          <a:xfrm>
            <a:off x="1987106" y="2310062"/>
            <a:ext cx="2517518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5BEA2-1B62-959A-0C25-7D6013A8C0DC}"/>
              </a:ext>
            </a:extLst>
          </p:cNvPr>
          <p:cNvSpPr/>
          <p:nvPr/>
        </p:nvSpPr>
        <p:spPr>
          <a:xfrm>
            <a:off x="2488993" y="3940437"/>
            <a:ext cx="2517518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0B820-E321-375D-6C04-2E6F218CF692}"/>
              </a:ext>
            </a:extLst>
          </p:cNvPr>
          <p:cNvSpPr txBox="1"/>
          <p:nvPr/>
        </p:nvSpPr>
        <p:spPr>
          <a:xfrm>
            <a:off x="699693" y="2310062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3D29E-18FB-9E8D-3692-B93CA8678327}"/>
              </a:ext>
            </a:extLst>
          </p:cNvPr>
          <p:cNvSpPr txBox="1"/>
          <p:nvPr/>
        </p:nvSpPr>
        <p:spPr>
          <a:xfrm>
            <a:off x="686025" y="3940437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3891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AB073-A426-2C61-AB3D-E2A19C837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D9825C-49D3-96FB-A8BB-6F5619BB2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8B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97F40-D3F8-7882-03E8-B522F975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56" y="3178776"/>
            <a:ext cx="2527344" cy="1700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C4A47-CC14-8E25-BC46-C5CFFAC6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3000"/>
          </a:blip>
          <a:stretch>
            <a:fillRect/>
          </a:stretch>
        </p:blipFill>
        <p:spPr>
          <a:xfrm flipV="1">
            <a:off x="1387626" y="2105766"/>
            <a:ext cx="3481431" cy="898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7FDC9-6413-6F12-FBFA-9CF41C1FB2CF}"/>
              </a:ext>
            </a:extLst>
          </p:cNvPr>
          <p:cNvSpPr txBox="1"/>
          <p:nvPr/>
        </p:nvSpPr>
        <p:spPr>
          <a:xfrm>
            <a:off x="507257" y="2134603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773BC-B396-1F97-554C-2222656D7FB3}"/>
              </a:ext>
            </a:extLst>
          </p:cNvPr>
          <p:cNvSpPr txBox="1"/>
          <p:nvPr/>
        </p:nvSpPr>
        <p:spPr>
          <a:xfrm>
            <a:off x="947441" y="3974319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8B1C1-D17F-2973-8920-FA24CAE5A89C}"/>
              </a:ext>
            </a:extLst>
          </p:cNvPr>
          <p:cNvSpPr/>
          <p:nvPr/>
        </p:nvSpPr>
        <p:spPr>
          <a:xfrm>
            <a:off x="2037080" y="2134603"/>
            <a:ext cx="2306320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37869-863E-DBD7-0E7E-03E7EFD0502B}"/>
              </a:ext>
            </a:extLst>
          </p:cNvPr>
          <p:cNvSpPr/>
          <p:nvPr/>
        </p:nvSpPr>
        <p:spPr>
          <a:xfrm>
            <a:off x="2037080" y="4061861"/>
            <a:ext cx="2306320" cy="1480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01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CE29-4555-1672-7A6D-A5E0834FF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BDD3D9-F3D7-BA37-3E15-DCE03E1F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193" y="4179115"/>
            <a:ext cx="3385745" cy="1307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B3E88-B259-F880-ED6D-516161653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274" y="1972496"/>
            <a:ext cx="3653451" cy="88867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C74297F-8ACC-7C9B-F1E1-D927B8941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9A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6243BB-60F2-018C-C8BC-F80AA17C2B51}"/>
              </a:ext>
            </a:extLst>
          </p:cNvPr>
          <p:cNvSpPr/>
          <p:nvPr/>
        </p:nvSpPr>
        <p:spPr>
          <a:xfrm>
            <a:off x="2167790" y="2360689"/>
            <a:ext cx="1185010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997D7A-5918-19A6-6104-C18252541B63}"/>
              </a:ext>
            </a:extLst>
          </p:cNvPr>
          <p:cNvSpPr/>
          <p:nvPr/>
        </p:nvSpPr>
        <p:spPr>
          <a:xfrm>
            <a:off x="2199304" y="4707649"/>
            <a:ext cx="1265255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69CA4-B38B-1315-C674-7775C1813A8F}"/>
              </a:ext>
            </a:extLst>
          </p:cNvPr>
          <p:cNvSpPr txBox="1"/>
          <p:nvPr/>
        </p:nvSpPr>
        <p:spPr>
          <a:xfrm>
            <a:off x="794824" y="2343485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6CACF-CEFD-E30E-D9E8-1D45FC9CB9D4}"/>
              </a:ext>
            </a:extLst>
          </p:cNvPr>
          <p:cNvSpPr txBox="1"/>
          <p:nvPr/>
        </p:nvSpPr>
        <p:spPr>
          <a:xfrm>
            <a:off x="828486" y="4634741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238408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E006-E40E-29DD-D42A-A860AC64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456BDC-1C32-889F-6689-57BD5444E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9C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B15AA-17F0-0F67-7143-B97D08501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4577" b="16040"/>
          <a:stretch>
            <a:fillRect/>
          </a:stretch>
        </p:blipFill>
        <p:spPr>
          <a:xfrm>
            <a:off x="1136498" y="5065776"/>
            <a:ext cx="4591068" cy="2706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BC3BC-196D-B26F-6DD3-93B8242F7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2343" b="12219"/>
          <a:stretch>
            <a:fillRect/>
          </a:stretch>
        </p:blipFill>
        <p:spPr>
          <a:xfrm>
            <a:off x="1180114" y="1444752"/>
            <a:ext cx="4497771" cy="2706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9F5114-1682-6BA3-A152-9B407ED8663E}"/>
              </a:ext>
            </a:extLst>
          </p:cNvPr>
          <p:cNvSpPr/>
          <p:nvPr/>
        </p:nvSpPr>
        <p:spPr>
          <a:xfrm>
            <a:off x="1702124" y="1791306"/>
            <a:ext cx="1625276" cy="342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ED6C2-F3F8-550A-7BCB-58D2813F7B9A}"/>
              </a:ext>
            </a:extLst>
          </p:cNvPr>
          <p:cNvSpPr/>
          <p:nvPr/>
        </p:nvSpPr>
        <p:spPr>
          <a:xfrm>
            <a:off x="1634391" y="5601306"/>
            <a:ext cx="1625276" cy="342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1B0ED-4B8F-FB82-C5B0-C27313206014}"/>
              </a:ext>
            </a:extLst>
          </p:cNvPr>
          <p:cNvSpPr txBox="1"/>
          <p:nvPr/>
        </p:nvSpPr>
        <p:spPr>
          <a:xfrm>
            <a:off x="256129" y="1791306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2FD2A-F3F2-A838-EBDB-60AE274FC8CF}"/>
              </a:ext>
            </a:extLst>
          </p:cNvPr>
          <p:cNvSpPr txBox="1"/>
          <p:nvPr/>
        </p:nvSpPr>
        <p:spPr>
          <a:xfrm>
            <a:off x="272959" y="5601306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198231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3F042-1C2F-17DF-28E0-77965A129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ED64B0-968D-654F-E616-3BF95D805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 fontScale="92500"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figure 11A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980A1-BD25-046E-6BB5-ED3200E63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8369" r="9032" b="40703"/>
          <a:stretch>
            <a:fillRect/>
          </a:stretch>
        </p:blipFill>
        <p:spPr>
          <a:xfrm>
            <a:off x="983806" y="4754508"/>
            <a:ext cx="4890388" cy="1253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AE241-3720-5D37-200C-EDABBD4D5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t="31675" r="4815" b="27622"/>
          <a:stretch>
            <a:fillRect/>
          </a:stretch>
        </p:blipFill>
        <p:spPr>
          <a:xfrm>
            <a:off x="1225608" y="1909015"/>
            <a:ext cx="4406784" cy="1486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4C586E-14B8-5965-5AEC-BB224B2120D7}"/>
              </a:ext>
            </a:extLst>
          </p:cNvPr>
          <p:cNvSpPr/>
          <p:nvPr/>
        </p:nvSpPr>
        <p:spPr>
          <a:xfrm>
            <a:off x="1695774" y="2300136"/>
            <a:ext cx="1517326" cy="342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B4626-015F-EDB0-2A4F-9DAECCD0022E}"/>
              </a:ext>
            </a:extLst>
          </p:cNvPr>
          <p:cNvSpPr/>
          <p:nvPr/>
        </p:nvSpPr>
        <p:spPr>
          <a:xfrm>
            <a:off x="1810074" y="5235307"/>
            <a:ext cx="1695126" cy="342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5C1D4-B322-47D1-53F4-6632A325F44B}"/>
              </a:ext>
            </a:extLst>
          </p:cNvPr>
          <p:cNvSpPr txBox="1"/>
          <p:nvPr/>
        </p:nvSpPr>
        <p:spPr>
          <a:xfrm>
            <a:off x="256127" y="2300136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8E30C-6A69-D944-556A-7A065ACD4C23}"/>
              </a:ext>
            </a:extLst>
          </p:cNvPr>
          <p:cNvSpPr txBox="1"/>
          <p:nvPr/>
        </p:nvSpPr>
        <p:spPr>
          <a:xfrm>
            <a:off x="137099" y="5244871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32760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DA68F-2127-E63E-F1D2-DA7EE902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5AE5DB-EC49-ABE4-15A1-43A56026C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3653451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figure 13F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5CC14-8497-A29F-8C12-2AD8F5E1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09" y="2306520"/>
            <a:ext cx="3061982" cy="931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12FD8-EC3B-C663-2E69-6B7FC8E5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77863" y="4446642"/>
            <a:ext cx="2502274" cy="10127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BC1F97-2BB5-A2CB-6CD2-E50259050249}"/>
              </a:ext>
            </a:extLst>
          </p:cNvPr>
          <p:cNvSpPr/>
          <p:nvPr/>
        </p:nvSpPr>
        <p:spPr>
          <a:xfrm>
            <a:off x="3091741" y="2306520"/>
            <a:ext cx="1056640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7803A-C803-5B7A-76F8-A673EAC87CB2}"/>
              </a:ext>
            </a:extLst>
          </p:cNvPr>
          <p:cNvSpPr/>
          <p:nvPr/>
        </p:nvSpPr>
        <p:spPr>
          <a:xfrm>
            <a:off x="2882486" y="4827871"/>
            <a:ext cx="989096" cy="250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E78DF-13F0-AA0E-7431-AD5ADE57840E}"/>
              </a:ext>
            </a:extLst>
          </p:cNvPr>
          <p:cNvSpPr txBox="1"/>
          <p:nvPr/>
        </p:nvSpPr>
        <p:spPr>
          <a:xfrm>
            <a:off x="993240" y="2306520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EBABD-35F2-539D-6494-2FB8362BAFDD}"/>
              </a:ext>
            </a:extLst>
          </p:cNvPr>
          <p:cNvSpPr txBox="1"/>
          <p:nvPr/>
        </p:nvSpPr>
        <p:spPr>
          <a:xfrm>
            <a:off x="1331156" y="4754963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58469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5271-3267-41D0-DFDA-E33758C9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0B434D-78F6-855D-3587-32E86EDA8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" y="155456"/>
            <a:ext cx="5939452" cy="374896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Full unedited gels for supplemental figure 3A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7F6F9-7CBA-3026-7E11-024DF42F6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30719" r="21472" b="13846"/>
          <a:stretch>
            <a:fillRect/>
          </a:stretch>
        </p:blipFill>
        <p:spPr>
          <a:xfrm>
            <a:off x="1663700" y="4953000"/>
            <a:ext cx="3530600" cy="233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9E84C-B019-5933-B4A0-FA5DDB5B2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27434" r="20577" b="17131"/>
          <a:stretch>
            <a:fillRect/>
          </a:stretch>
        </p:blipFill>
        <p:spPr>
          <a:xfrm>
            <a:off x="1663700" y="1573276"/>
            <a:ext cx="3632200" cy="233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75F19-9CF2-6784-297A-B13D85B40047}"/>
              </a:ext>
            </a:extLst>
          </p:cNvPr>
          <p:cNvSpPr/>
          <p:nvPr/>
        </p:nvSpPr>
        <p:spPr>
          <a:xfrm>
            <a:off x="2546350" y="2057400"/>
            <a:ext cx="1221031" cy="258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72452A-23E5-25C9-71B2-FEED3FF00458}"/>
              </a:ext>
            </a:extLst>
          </p:cNvPr>
          <p:cNvSpPr/>
          <p:nvPr/>
        </p:nvSpPr>
        <p:spPr>
          <a:xfrm>
            <a:off x="2495550" y="5511801"/>
            <a:ext cx="1221031" cy="133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F189B-6EFA-1D65-0BAB-EA728DAFB24A}"/>
              </a:ext>
            </a:extLst>
          </p:cNvPr>
          <p:cNvSpPr txBox="1"/>
          <p:nvPr/>
        </p:nvSpPr>
        <p:spPr>
          <a:xfrm>
            <a:off x="611068" y="2024855"/>
            <a:ext cx="10502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Calpain-1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F830A-99AB-F28B-972A-4B7CE7B9A865}"/>
              </a:ext>
            </a:extLst>
          </p:cNvPr>
          <p:cNvSpPr txBox="1"/>
          <p:nvPr/>
        </p:nvSpPr>
        <p:spPr>
          <a:xfrm>
            <a:off x="712858" y="5416893"/>
            <a:ext cx="8467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5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859766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138</Words>
  <Application>Microsoft Office PowerPoint</Application>
  <PresentationFormat>A4 Paper (210x297 mm)</PresentationFormat>
  <Paragraphs>56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Ross</dc:creator>
  <cp:lastModifiedBy>Vicky Liu</cp:lastModifiedBy>
  <cp:revision>10</cp:revision>
  <dcterms:created xsi:type="dcterms:W3CDTF">2026-01-13T14:50:43Z</dcterms:created>
  <dcterms:modified xsi:type="dcterms:W3CDTF">2026-03-30T18:13:20Z</dcterms:modified>
</cp:coreProperties>
</file>