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ECDFE-87C7-368A-04DF-70E36228CB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3E7D8F-B14D-9783-B923-6A49A835D2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F6D18-BCD7-2634-93C1-6B1E45B46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146C-F1E9-468A-98B4-A0923A7315C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A88D3-8F8D-E050-2A15-C0D7BF468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A3139-1654-313C-5C60-29FAF7281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737D-54F8-4182-AFB2-DF6850611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33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FD170-BA8C-C5D7-D48D-BE5B18C6B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04DD71-E14B-CE8C-E96C-8C0424DAD2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99692-37BE-ED17-D71C-EFC0C6311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146C-F1E9-468A-98B4-A0923A7315C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DB56D-26C4-7BAA-C52B-0990B22F5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77B16-0934-C2DA-653C-DD2248CF8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737D-54F8-4182-AFB2-DF6850611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2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54AB36-11B9-77FF-488B-AF2AC18A9C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08F785-4BF6-F380-FE8D-AAE93FA30D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67EEC-2330-B184-15BE-FB755C256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146C-F1E9-468A-98B4-A0923A7315C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35040-DAFD-AF9E-1925-FF7EAD03F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52D2D-62CE-6150-5E71-932D5709C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737D-54F8-4182-AFB2-DF6850611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52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0CAF8-A519-ABEC-2B23-5B4D85B3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10764-6016-67C3-46E0-BCB673586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688E53-8AE4-9D06-AD6D-40FF9A0A8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146C-F1E9-468A-98B4-A0923A7315C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BB48CA-974B-FD04-0BCC-B68E2E9E0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5E6EE-D36A-291E-7E29-5482C9A9D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737D-54F8-4182-AFB2-DF6850611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87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4FBA9-BA22-3C81-A2D2-F7BCC1259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11C80-BCB7-2AEB-B67D-20A393795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F41C1-1CC9-3137-E0FB-4A1000EC0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146C-F1E9-468A-98B4-A0923A7315C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030D8-CC35-DC33-4023-D54F49952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4D7A70-2B5D-5CD4-5664-217815305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737D-54F8-4182-AFB2-DF6850611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32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DA527-9063-72EA-F56B-9FCFD08C4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A9FD6-DB75-6C4F-A449-B9DB1142B3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3BF4AA-6F13-C1A7-7F1A-B96437198C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022A4F-A1A3-F2C0-19DE-C212EC85C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146C-F1E9-468A-98B4-A0923A7315C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905F3-BA52-EE1B-1F58-09021B0F3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0D66C-5B72-78FF-B9B0-28967899D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737D-54F8-4182-AFB2-DF6850611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55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8B2C5-A476-C726-8358-C3B3374AD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9383F-F415-4C7F-7648-27F98C353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144B5E-7B87-7287-1D7D-EDA03D3FEE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61732B-31D0-1B96-A031-A92ECC7BC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88653D-5A48-6E6A-6788-F7875399B5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5B8E4-F7A2-BD06-3329-E476A5738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146C-F1E9-468A-98B4-A0923A7315C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5B7780-3FC3-BE24-EFA9-94D947A56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77B55C-E39A-5165-FE40-CF5ED406D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737D-54F8-4182-AFB2-DF6850611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869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9A9CF-D59E-D8F5-9184-BF1720AB4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9F88D9-1C55-4918-9D86-DF592AE39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146C-F1E9-468A-98B4-A0923A7315C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7EBC9A-EFDF-40A3-3A9A-31FE04B86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AA5552-C245-505B-3318-38F47C9E7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737D-54F8-4182-AFB2-DF6850611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19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1AC00A-DB4E-ADAF-5315-0AACE9B39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146C-F1E9-468A-98B4-A0923A7315C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80DF35-36F1-93B4-A5E5-8347D4695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2B06CA-FD99-6E05-36F5-7C43DAD8F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737D-54F8-4182-AFB2-DF6850611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687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909C7-FE9A-8F1F-1763-97E5C3DB9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83ABD-D422-D715-3C27-D5993D081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0B7CDD-4BB2-4A36-6E5D-64FB91C95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A94A2F-3AF8-86EE-4ED2-096E2AECA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146C-F1E9-468A-98B4-A0923A7315C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5F30C-CAD6-3B6B-C955-F4252C328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22EA7A-B24B-5755-EBBE-80C2CEB48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737D-54F8-4182-AFB2-DF6850611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932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43242-B4E0-9A0C-C213-00736D5DF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1776BC-5A76-F6B1-8A48-076DE536AA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6552DD-A290-CA1E-69EC-050D3E9690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0DE909-32D0-6C60-EA2C-195AFE5D8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146C-F1E9-468A-98B4-A0923A7315C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32613-CB44-F0AA-8900-91C443633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28FB3C-A8D1-C31C-ABCF-2A160B3F3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737D-54F8-4182-AFB2-DF6850611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2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2A16B7-2BBC-1368-1BBA-8F2E40AAF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69E73C-90C9-1FF2-1936-40BC3683C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83D72-0267-82FE-A6B4-D0D0238199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B1146C-F1E9-468A-98B4-A0923A7315C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78200-30FA-5A78-31D7-0D6D9131EA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2FAC9-D3D1-EF80-D330-D84808BBB9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EA737D-54F8-4182-AFB2-DF6850611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601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3F14D64-8BB5-7BC9-5943-89CD23E1C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 1B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6DB2D7-D1E3-5F8F-F52A-410D738DAC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797" y="349641"/>
            <a:ext cx="5156405" cy="6143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643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DFEE8-D1A6-2F20-9FB4-9255D88A4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 1D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BC8E74-9DB3-CC02-E75D-6372E9F6A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1496" y="785044"/>
            <a:ext cx="7393858" cy="553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761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5F1C8-6B64-EB5C-1C20-62AB06990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 S1A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5422AD-6A14-372C-FCBB-3FE017B46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6892" y="1562100"/>
            <a:ext cx="5995030" cy="499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408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06527-376E-80E0-5CCB-41971C3A2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 S1B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DBE8A4-834F-DA4F-054A-87ABF212FF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2825" y="1007759"/>
            <a:ext cx="6142088" cy="499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46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Fig 1B</vt:lpstr>
      <vt:lpstr>Fig 1D</vt:lpstr>
      <vt:lpstr>Fig S1A</vt:lpstr>
      <vt:lpstr>Fig S1B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Andes</dc:creator>
  <cp:lastModifiedBy>David Andes</cp:lastModifiedBy>
  <cp:revision>1</cp:revision>
  <dcterms:created xsi:type="dcterms:W3CDTF">2026-04-06T19:07:05Z</dcterms:created>
  <dcterms:modified xsi:type="dcterms:W3CDTF">2026-04-06T19:10:41Z</dcterms:modified>
</cp:coreProperties>
</file>