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8"/>
  </p:notesMasterIdLst>
  <p:sldIdLst>
    <p:sldId id="262" r:id="rId5"/>
    <p:sldId id="257" r:id="rId6"/>
    <p:sldId id="269" r:id="rId7"/>
    <p:sldId id="263" r:id="rId8"/>
    <p:sldId id="264" r:id="rId9"/>
    <p:sldId id="258" r:id="rId10"/>
    <p:sldId id="265" r:id="rId11"/>
    <p:sldId id="259" r:id="rId12"/>
    <p:sldId id="260" r:id="rId13"/>
    <p:sldId id="267" r:id="rId14"/>
    <p:sldId id="266" r:id="rId15"/>
    <p:sldId id="261" r:id="rId16"/>
    <p:sldId id="268" r:id="rId1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6B976E-38A2-4E6E-A685-9CE6000FC28D}" v="1" dt="2026-07-10T02:16:26.7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24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62AC3-D6CD-453F-AA84-73E7B4AD492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D6D3C-D057-4CBE-91A4-C0350977754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1D6D3C-D057-4CBE-91A4-C035097775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40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78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02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45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62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82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3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3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1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9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08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C89F51-206C-4789-AC8C-880D29D0A5B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A3008-6229-44AE-8BA5-ABCE2FF4045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3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microsoft.com/office/2007/relationships/hdphoto" Target="../media/hdphoto18.wdp"/><Relationship Id="rId18" Type="http://schemas.openxmlformats.org/officeDocument/2006/relationships/image" Target="../media/image125.png"/><Relationship Id="rId3" Type="http://schemas.microsoft.com/office/2007/relationships/hdphoto" Target="../media/hdphoto14.wdp"/><Relationship Id="rId21" Type="http://schemas.openxmlformats.org/officeDocument/2006/relationships/image" Target="../media/image127.png"/><Relationship Id="rId7" Type="http://schemas.microsoft.com/office/2007/relationships/hdphoto" Target="../media/hdphoto16.wdp"/><Relationship Id="rId12" Type="http://schemas.openxmlformats.org/officeDocument/2006/relationships/image" Target="../media/image122.png"/><Relationship Id="rId17" Type="http://schemas.microsoft.com/office/2007/relationships/hdphoto" Target="../media/hdphoto20.wdp"/><Relationship Id="rId2" Type="http://schemas.openxmlformats.org/officeDocument/2006/relationships/image" Target="../media/image116.png"/><Relationship Id="rId16" Type="http://schemas.openxmlformats.org/officeDocument/2006/relationships/image" Target="../media/image124.png"/><Relationship Id="rId20" Type="http://schemas.microsoft.com/office/2007/relationships/hdphoto" Target="../media/hdphoto2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11" Type="http://schemas.openxmlformats.org/officeDocument/2006/relationships/image" Target="../media/image121.png"/><Relationship Id="rId24" Type="http://schemas.openxmlformats.org/officeDocument/2006/relationships/image" Target="../media/image129.png"/><Relationship Id="rId5" Type="http://schemas.microsoft.com/office/2007/relationships/hdphoto" Target="../media/hdphoto15.wdp"/><Relationship Id="rId15" Type="http://schemas.microsoft.com/office/2007/relationships/hdphoto" Target="../media/hdphoto19.wdp"/><Relationship Id="rId23" Type="http://schemas.openxmlformats.org/officeDocument/2006/relationships/image" Target="../media/image128.png"/><Relationship Id="rId10" Type="http://schemas.microsoft.com/office/2007/relationships/hdphoto" Target="../media/hdphoto17.wdp"/><Relationship Id="rId19" Type="http://schemas.openxmlformats.org/officeDocument/2006/relationships/image" Target="../media/image126.png"/><Relationship Id="rId4" Type="http://schemas.openxmlformats.org/officeDocument/2006/relationships/image" Target="../media/image117.png"/><Relationship Id="rId9" Type="http://schemas.openxmlformats.org/officeDocument/2006/relationships/image" Target="../media/image120.png"/><Relationship Id="rId14" Type="http://schemas.openxmlformats.org/officeDocument/2006/relationships/image" Target="../media/image123.png"/><Relationship Id="rId22" Type="http://schemas.microsoft.com/office/2007/relationships/hdphoto" Target="../media/hdphoto2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131.png"/><Relationship Id="rId7" Type="http://schemas.openxmlformats.org/officeDocument/2006/relationships/image" Target="../media/image13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11" Type="http://schemas.openxmlformats.org/officeDocument/2006/relationships/image" Target="../media/image136.png"/><Relationship Id="rId5" Type="http://schemas.openxmlformats.org/officeDocument/2006/relationships/image" Target="../media/image132.png"/><Relationship Id="rId10" Type="http://schemas.microsoft.com/office/2007/relationships/hdphoto" Target="../media/hdphoto25.wdp"/><Relationship Id="rId4" Type="http://schemas.microsoft.com/office/2007/relationships/hdphoto" Target="../media/hdphoto23.wdp"/><Relationship Id="rId9" Type="http://schemas.openxmlformats.org/officeDocument/2006/relationships/image" Target="../media/image1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6.png"/><Relationship Id="rId3" Type="http://schemas.openxmlformats.org/officeDocument/2006/relationships/image" Target="../media/image138.png"/><Relationship Id="rId7" Type="http://schemas.openxmlformats.org/officeDocument/2006/relationships/image" Target="../media/image141.png"/><Relationship Id="rId12" Type="http://schemas.openxmlformats.org/officeDocument/2006/relationships/image" Target="../media/image145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144.png"/><Relationship Id="rId5" Type="http://schemas.openxmlformats.org/officeDocument/2006/relationships/image" Target="../media/image139.png"/><Relationship Id="rId15" Type="http://schemas.openxmlformats.org/officeDocument/2006/relationships/image" Target="../media/image148.png"/><Relationship Id="rId10" Type="http://schemas.openxmlformats.org/officeDocument/2006/relationships/image" Target="../media/image143.png"/><Relationship Id="rId4" Type="http://schemas.microsoft.com/office/2007/relationships/hdphoto" Target="../media/hdphoto26.wdp"/><Relationship Id="rId9" Type="http://schemas.microsoft.com/office/2007/relationships/hdphoto" Target="../media/hdphoto27.wdp"/><Relationship Id="rId14" Type="http://schemas.openxmlformats.org/officeDocument/2006/relationships/image" Target="../media/image14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13" Type="http://schemas.openxmlformats.org/officeDocument/2006/relationships/image" Target="../media/image157.png"/><Relationship Id="rId18" Type="http://schemas.openxmlformats.org/officeDocument/2006/relationships/image" Target="../media/image160.png"/><Relationship Id="rId3" Type="http://schemas.microsoft.com/office/2007/relationships/hdphoto" Target="../media/hdphoto28.wdp"/><Relationship Id="rId7" Type="http://schemas.openxmlformats.org/officeDocument/2006/relationships/image" Target="../media/image152.png"/><Relationship Id="rId12" Type="http://schemas.openxmlformats.org/officeDocument/2006/relationships/image" Target="../media/image156.png"/><Relationship Id="rId17" Type="http://schemas.microsoft.com/office/2007/relationships/hdphoto" Target="../media/hdphoto32.wdp"/><Relationship Id="rId2" Type="http://schemas.openxmlformats.org/officeDocument/2006/relationships/image" Target="../media/image149.png"/><Relationship Id="rId16" Type="http://schemas.openxmlformats.org/officeDocument/2006/relationships/image" Target="../media/image159.png"/><Relationship Id="rId20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9.wdp"/><Relationship Id="rId11" Type="http://schemas.openxmlformats.org/officeDocument/2006/relationships/image" Target="../media/image155.png"/><Relationship Id="rId5" Type="http://schemas.openxmlformats.org/officeDocument/2006/relationships/image" Target="../media/image151.png"/><Relationship Id="rId15" Type="http://schemas.openxmlformats.org/officeDocument/2006/relationships/image" Target="../media/image158.png"/><Relationship Id="rId10" Type="http://schemas.openxmlformats.org/officeDocument/2006/relationships/image" Target="../media/image154.png"/><Relationship Id="rId19" Type="http://schemas.microsoft.com/office/2007/relationships/hdphoto" Target="../media/hdphoto33.wdp"/><Relationship Id="rId4" Type="http://schemas.openxmlformats.org/officeDocument/2006/relationships/image" Target="../media/image150.png"/><Relationship Id="rId9" Type="http://schemas.openxmlformats.org/officeDocument/2006/relationships/image" Target="../media/image153.png"/><Relationship Id="rId14" Type="http://schemas.microsoft.com/office/2007/relationships/hdphoto" Target="../media/hdphoto3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1.wdp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3" Type="http://schemas.openxmlformats.org/officeDocument/2006/relationships/image" Target="../media/image31.png"/><Relationship Id="rId7" Type="http://schemas.microsoft.com/office/2007/relationships/hdphoto" Target="../media/hdphoto3.wdp"/><Relationship Id="rId12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microsoft.com/office/2007/relationships/hdphoto" Target="../media/hdphoto4.wdp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50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microsoft.com/office/2007/relationships/hdphoto" Target="../media/hdphoto6.wdp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72.png"/><Relationship Id="rId21" Type="http://schemas.openxmlformats.org/officeDocument/2006/relationships/image" Target="../media/image87.png"/><Relationship Id="rId7" Type="http://schemas.openxmlformats.org/officeDocument/2006/relationships/image" Target="../media/image75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image" Target="../media/image71.png"/><Relationship Id="rId16" Type="http://schemas.openxmlformats.org/officeDocument/2006/relationships/image" Target="../media/image83.png"/><Relationship Id="rId20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8.png"/><Relationship Id="rId24" Type="http://schemas.openxmlformats.org/officeDocument/2006/relationships/image" Target="../media/image89.png"/><Relationship Id="rId5" Type="http://schemas.microsoft.com/office/2007/relationships/hdphoto" Target="../media/hdphoto7.wdp"/><Relationship Id="rId15" Type="http://schemas.openxmlformats.org/officeDocument/2006/relationships/image" Target="../media/image82.png"/><Relationship Id="rId23" Type="http://schemas.microsoft.com/office/2007/relationships/hdphoto" Target="../media/hdphoto10.wdp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73.png"/><Relationship Id="rId9" Type="http://schemas.microsoft.com/office/2007/relationships/hdphoto" Target="../media/hdphoto8.wdp"/><Relationship Id="rId14" Type="http://schemas.openxmlformats.org/officeDocument/2006/relationships/image" Target="../media/image81.png"/><Relationship Id="rId22" Type="http://schemas.openxmlformats.org/officeDocument/2006/relationships/image" Target="../media/image8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26" Type="http://schemas.openxmlformats.org/officeDocument/2006/relationships/image" Target="../media/image111.tif"/><Relationship Id="rId3" Type="http://schemas.openxmlformats.org/officeDocument/2006/relationships/image" Target="../media/image91.png"/><Relationship Id="rId21" Type="http://schemas.openxmlformats.org/officeDocument/2006/relationships/image" Target="../media/image107.png"/><Relationship Id="rId7" Type="http://schemas.openxmlformats.org/officeDocument/2006/relationships/image" Target="../media/image95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5" Type="http://schemas.openxmlformats.org/officeDocument/2006/relationships/image" Target="../media/image110.tif"/><Relationship Id="rId2" Type="http://schemas.openxmlformats.org/officeDocument/2006/relationships/image" Target="../media/image90.png"/><Relationship Id="rId16" Type="http://schemas.openxmlformats.org/officeDocument/2006/relationships/image" Target="../media/image103.png"/><Relationship Id="rId20" Type="http://schemas.openxmlformats.org/officeDocument/2006/relationships/image" Target="../media/image106.png"/><Relationship Id="rId29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microsoft.com/office/2007/relationships/hdphoto" Target="../media/hdphoto11.wdp"/><Relationship Id="rId24" Type="http://schemas.microsoft.com/office/2007/relationships/hdphoto" Target="../media/hdphoto13.wdp"/><Relationship Id="rId5" Type="http://schemas.openxmlformats.org/officeDocument/2006/relationships/image" Target="../media/image93.png"/><Relationship Id="rId15" Type="http://schemas.openxmlformats.org/officeDocument/2006/relationships/image" Target="../media/image102.png"/><Relationship Id="rId23" Type="http://schemas.openxmlformats.org/officeDocument/2006/relationships/image" Target="../media/image109.png"/><Relationship Id="rId28" Type="http://schemas.openxmlformats.org/officeDocument/2006/relationships/image" Target="../media/image113.png"/><Relationship Id="rId10" Type="http://schemas.openxmlformats.org/officeDocument/2006/relationships/image" Target="../media/image98.png"/><Relationship Id="rId19" Type="http://schemas.microsoft.com/office/2007/relationships/hdphoto" Target="../media/hdphoto12.wdp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1.png"/><Relationship Id="rId22" Type="http://schemas.openxmlformats.org/officeDocument/2006/relationships/image" Target="../media/image108.tif"/><Relationship Id="rId27" Type="http://schemas.openxmlformats.org/officeDocument/2006/relationships/image" Target="../media/image112.png"/><Relationship Id="rId30" Type="http://schemas.openxmlformats.org/officeDocument/2006/relationships/image" Target="../media/image1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D7031-4813-2A15-9FA3-9CE10CF1C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3038298"/>
            <a:ext cx="5915025" cy="19147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Raw Data for Western Blots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SMOC2-pEMT</a:t>
            </a:r>
            <a:br>
              <a:rPr lang="en-US" dirty="0"/>
            </a:br>
            <a:br>
              <a:rPr lang="en-US" dirty="0"/>
            </a:br>
            <a:r>
              <a:rPr lang="en-US" sz="2400" dirty="0"/>
              <a:t>2025-07-28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77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1">
            <a:extLst>
              <a:ext uri="{FF2B5EF4-FFF2-40B4-BE49-F238E27FC236}">
                <a16:creationId xmlns:a16="http://schemas.microsoft.com/office/drawing/2014/main" id="{E718B0E9-6C09-DB74-0F29-EB239D67656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47001" t="27897" r="23497" b="55747"/>
          <a:stretch>
            <a:fillRect/>
          </a:stretch>
        </p:blipFill>
        <p:spPr>
          <a:xfrm>
            <a:off x="3751350" y="1723243"/>
            <a:ext cx="1080000" cy="360000"/>
          </a:xfrm>
          <a:prstGeom prst="rect">
            <a:avLst/>
          </a:prstGeom>
          <a:ln>
            <a:noFill/>
          </a:ln>
        </p:spPr>
      </p:pic>
      <p:pic>
        <p:nvPicPr>
          <p:cNvPr id="3" name="Image 43">
            <a:extLst>
              <a:ext uri="{FF2B5EF4-FFF2-40B4-BE49-F238E27FC236}">
                <a16:creationId xmlns:a16="http://schemas.microsoft.com/office/drawing/2014/main" id="{E472C59C-B019-E1E7-E2F9-7889DB1899A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5214" t="30077" r="34355" b="47048"/>
          <a:stretch>
            <a:fillRect/>
          </a:stretch>
        </p:blipFill>
        <p:spPr>
          <a:xfrm>
            <a:off x="3751350" y="2205953"/>
            <a:ext cx="1080000" cy="360000"/>
          </a:xfrm>
          <a:prstGeom prst="rect">
            <a:avLst/>
          </a:prstGeom>
          <a:ln>
            <a:noFill/>
          </a:ln>
        </p:spPr>
      </p:pic>
      <p:pic>
        <p:nvPicPr>
          <p:cNvPr id="4" name="Image 57">
            <a:extLst>
              <a:ext uri="{FF2B5EF4-FFF2-40B4-BE49-F238E27FC236}">
                <a16:creationId xmlns:a16="http://schemas.microsoft.com/office/drawing/2014/main" id="{5B8837EA-CB7D-CADC-9C36-754C160DE09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9082" t="38287" r="28420" b="44884"/>
          <a:stretch>
            <a:fillRect/>
          </a:stretch>
        </p:blipFill>
        <p:spPr>
          <a:xfrm>
            <a:off x="3749046" y="2653389"/>
            <a:ext cx="1080000" cy="360000"/>
          </a:xfrm>
          <a:prstGeom prst="rect">
            <a:avLst/>
          </a:prstGeom>
          <a:ln>
            <a:noFill/>
          </a:ln>
        </p:spPr>
      </p:pic>
      <p:pic>
        <p:nvPicPr>
          <p:cNvPr id="5" name="Image 59">
            <a:extLst>
              <a:ext uri="{FF2B5EF4-FFF2-40B4-BE49-F238E27FC236}">
                <a16:creationId xmlns:a16="http://schemas.microsoft.com/office/drawing/2014/main" id="{93418434-0687-22B9-BD4B-D7539A5305D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8"/>
          <a:srcRect l="39607" t="38393" r="25877" b="44000"/>
          <a:stretch>
            <a:fillRect/>
          </a:stretch>
        </p:blipFill>
        <p:spPr>
          <a:xfrm>
            <a:off x="3749046" y="3125787"/>
            <a:ext cx="1080000" cy="360000"/>
          </a:xfrm>
          <a:prstGeom prst="rect">
            <a:avLst/>
          </a:prstGeom>
          <a:ln>
            <a:noFill/>
          </a:ln>
        </p:spPr>
      </p:pic>
      <p:pic>
        <p:nvPicPr>
          <p:cNvPr id="6" name="Image 61">
            <a:extLst>
              <a:ext uri="{FF2B5EF4-FFF2-40B4-BE49-F238E27FC236}">
                <a16:creationId xmlns:a16="http://schemas.microsoft.com/office/drawing/2014/main" id="{B13E1C60-D49A-32C5-5220-331476A815B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6655" t="35080" r="33842" b="43320"/>
          <a:stretch>
            <a:fillRect/>
          </a:stretch>
        </p:blipFill>
        <p:spPr>
          <a:xfrm>
            <a:off x="3751350" y="1256121"/>
            <a:ext cx="1080000" cy="360000"/>
          </a:xfrm>
          <a:prstGeom prst="rect">
            <a:avLst/>
          </a:prstGeom>
          <a:ln>
            <a:noFill/>
          </a:ln>
        </p:spPr>
      </p:pic>
      <p:pic>
        <p:nvPicPr>
          <p:cNvPr id="7" name="Image 64">
            <a:extLst>
              <a:ext uri="{FF2B5EF4-FFF2-40B4-BE49-F238E27FC236}">
                <a16:creationId xmlns:a16="http://schemas.microsoft.com/office/drawing/2014/main" id="{047508A2-6CE6-FFFF-93AA-EEB11C6C065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1"/>
          <a:srcRect l="29884" t="34076" r="35060" b="46847"/>
          <a:stretch>
            <a:fillRect/>
          </a:stretch>
        </p:blipFill>
        <p:spPr>
          <a:xfrm>
            <a:off x="3749046" y="4052607"/>
            <a:ext cx="1080000" cy="360000"/>
          </a:xfrm>
          <a:prstGeom prst="rect">
            <a:avLst/>
          </a:prstGeom>
          <a:ln>
            <a:noFill/>
          </a:ln>
        </p:spPr>
      </p:pic>
      <p:pic>
        <p:nvPicPr>
          <p:cNvPr id="8" name="Image 3">
            <a:extLst>
              <a:ext uri="{FF2B5EF4-FFF2-40B4-BE49-F238E27FC236}">
                <a16:creationId xmlns:a16="http://schemas.microsoft.com/office/drawing/2014/main" id="{B5A2941D-20C0-E836-C6D5-7DA84D2CE37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685" t="45035" r="12045" b="34386"/>
          <a:stretch>
            <a:fillRect/>
          </a:stretch>
        </p:blipFill>
        <p:spPr>
          <a:xfrm>
            <a:off x="1268999" y="1724650"/>
            <a:ext cx="2160000" cy="360000"/>
          </a:xfrm>
          <a:prstGeom prst="rect">
            <a:avLst/>
          </a:prstGeom>
          <a:ln>
            <a:noFill/>
          </a:ln>
        </p:spPr>
      </p:pic>
      <p:pic>
        <p:nvPicPr>
          <p:cNvPr id="9" name="Image 42">
            <a:extLst>
              <a:ext uri="{FF2B5EF4-FFF2-40B4-BE49-F238E27FC236}">
                <a16:creationId xmlns:a16="http://schemas.microsoft.com/office/drawing/2014/main" id="{D4B263A0-344B-69C3-2A2C-3220914E279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9329" t="34288" r="8323" b="43522"/>
          <a:stretch>
            <a:fillRect/>
          </a:stretch>
        </p:blipFill>
        <p:spPr>
          <a:xfrm>
            <a:off x="1269000" y="2205953"/>
            <a:ext cx="2160000" cy="360000"/>
          </a:xfrm>
          <a:prstGeom prst="rect">
            <a:avLst/>
          </a:prstGeom>
          <a:ln>
            <a:noFill/>
          </a:ln>
        </p:spPr>
      </p:pic>
      <p:pic>
        <p:nvPicPr>
          <p:cNvPr id="10" name="Image 44">
            <a:extLst>
              <a:ext uri="{FF2B5EF4-FFF2-40B4-BE49-F238E27FC236}">
                <a16:creationId xmlns:a16="http://schemas.microsoft.com/office/drawing/2014/main" id="{A063C5A5-3E0D-D3CE-B4D0-A172E12B28E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7964" t="31952" r="10251" b="49289"/>
          <a:stretch>
            <a:fillRect/>
          </a:stretch>
        </p:blipFill>
        <p:spPr>
          <a:xfrm>
            <a:off x="1269000" y="2653389"/>
            <a:ext cx="2160000" cy="360000"/>
          </a:xfrm>
          <a:prstGeom prst="rect">
            <a:avLst/>
          </a:prstGeom>
          <a:ln>
            <a:noFill/>
          </a:ln>
        </p:spPr>
      </p:pic>
      <p:pic>
        <p:nvPicPr>
          <p:cNvPr id="11" name="Image 58">
            <a:extLst>
              <a:ext uri="{FF2B5EF4-FFF2-40B4-BE49-F238E27FC236}">
                <a16:creationId xmlns:a16="http://schemas.microsoft.com/office/drawing/2014/main" id="{1FDC1F3E-C30C-C2E2-FAFD-9A08FA75E85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/>
          <a:srcRect l="9728" t="31048" r="8488" b="48857"/>
          <a:stretch>
            <a:fillRect/>
          </a:stretch>
        </p:blipFill>
        <p:spPr>
          <a:xfrm>
            <a:off x="1269000" y="3125787"/>
            <a:ext cx="2160000" cy="360000"/>
          </a:xfrm>
          <a:prstGeom prst="rect">
            <a:avLst/>
          </a:prstGeom>
          <a:ln>
            <a:noFill/>
          </a:ln>
        </p:spPr>
      </p:pic>
      <p:pic>
        <p:nvPicPr>
          <p:cNvPr id="12" name="Image 60">
            <a:extLst>
              <a:ext uri="{FF2B5EF4-FFF2-40B4-BE49-F238E27FC236}">
                <a16:creationId xmlns:a16="http://schemas.microsoft.com/office/drawing/2014/main" id="{A6C4BB89-C024-09A4-4BE2-43BB06AB003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3620" t="39776" r="3113" b="43776"/>
          <a:stretch>
            <a:fillRect/>
          </a:stretch>
        </p:blipFill>
        <p:spPr>
          <a:xfrm>
            <a:off x="1268998" y="1256121"/>
            <a:ext cx="2160000" cy="360000"/>
          </a:xfrm>
          <a:prstGeom prst="rect">
            <a:avLst/>
          </a:prstGeom>
          <a:ln>
            <a:noFill/>
          </a:ln>
        </p:spPr>
      </p:pic>
      <p:pic>
        <p:nvPicPr>
          <p:cNvPr id="13" name="Image 63">
            <a:extLst>
              <a:ext uri="{FF2B5EF4-FFF2-40B4-BE49-F238E27FC236}">
                <a16:creationId xmlns:a16="http://schemas.microsoft.com/office/drawing/2014/main" id="{26669BEF-7BFE-A8C3-D5A3-5254DDD5405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9837" t="21225" r="4330" b="40625"/>
          <a:stretch>
            <a:fillRect/>
          </a:stretch>
        </p:blipFill>
        <p:spPr>
          <a:xfrm>
            <a:off x="1269000" y="4057650"/>
            <a:ext cx="2160000" cy="360000"/>
          </a:xfrm>
          <a:prstGeom prst="rect">
            <a:avLst/>
          </a:prstGeom>
          <a:ln>
            <a:noFill/>
          </a:ln>
        </p:spPr>
      </p:pic>
      <p:sp>
        <p:nvSpPr>
          <p:cNvPr id="14" name="ZoneTexte 6">
            <a:extLst>
              <a:ext uri="{FF2B5EF4-FFF2-40B4-BE49-F238E27FC236}">
                <a16:creationId xmlns:a16="http://schemas.microsoft.com/office/drawing/2014/main" id="{30CA75BA-BC28-74CC-61F9-BFD32E602CDC}"/>
              </a:ext>
            </a:extLst>
          </p:cNvPr>
          <p:cNvSpPr txBox="1"/>
          <p:nvPr/>
        </p:nvSpPr>
        <p:spPr>
          <a:xfrm>
            <a:off x="389616" y="1356732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7">
            <a:extLst>
              <a:ext uri="{FF2B5EF4-FFF2-40B4-BE49-F238E27FC236}">
                <a16:creationId xmlns:a16="http://schemas.microsoft.com/office/drawing/2014/main" id="{FFB35460-823F-2DA4-0F19-3B65AA57BB41}"/>
              </a:ext>
            </a:extLst>
          </p:cNvPr>
          <p:cNvSpPr txBox="1"/>
          <p:nvPr/>
        </p:nvSpPr>
        <p:spPr>
          <a:xfrm>
            <a:off x="240536" y="1761855"/>
            <a:ext cx="9653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>
                <a:latin typeface="Arial" panose="020B0604020202020204" pitchFamily="34" charset="0"/>
                <a:cs typeface="Arial" panose="020B0604020202020204" pitchFamily="34" charset="0"/>
              </a:rPr>
              <a:t>p-FAK (Y397)</a:t>
            </a:r>
          </a:p>
        </p:txBody>
      </p:sp>
      <p:sp>
        <p:nvSpPr>
          <p:cNvPr id="18" name="ZoneTexte 10">
            <a:extLst>
              <a:ext uri="{FF2B5EF4-FFF2-40B4-BE49-F238E27FC236}">
                <a16:creationId xmlns:a16="http://schemas.microsoft.com/office/drawing/2014/main" id="{E7C1753A-EF0D-3CCE-51ED-CFDFB78B7C29}"/>
              </a:ext>
            </a:extLst>
          </p:cNvPr>
          <p:cNvSpPr txBox="1"/>
          <p:nvPr/>
        </p:nvSpPr>
        <p:spPr>
          <a:xfrm>
            <a:off x="755007" y="2253117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FAK</a:t>
            </a:r>
          </a:p>
        </p:txBody>
      </p:sp>
      <p:sp>
        <p:nvSpPr>
          <p:cNvPr id="20" name="ZoneTexte 8">
            <a:extLst>
              <a:ext uri="{FF2B5EF4-FFF2-40B4-BE49-F238E27FC236}">
                <a16:creationId xmlns:a16="http://schemas.microsoft.com/office/drawing/2014/main" id="{F75EAC9F-A013-DAD0-961A-72F6F8918C67}"/>
              </a:ext>
            </a:extLst>
          </p:cNvPr>
          <p:cNvSpPr txBox="1"/>
          <p:nvPr/>
        </p:nvSpPr>
        <p:spPr>
          <a:xfrm>
            <a:off x="116249" y="2713839"/>
            <a:ext cx="10935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Paxilin</a:t>
            </a:r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 (Y118)</a:t>
            </a:r>
          </a:p>
        </p:txBody>
      </p:sp>
      <p:sp>
        <p:nvSpPr>
          <p:cNvPr id="22" name="ZoneTexte 11">
            <a:extLst>
              <a:ext uri="{FF2B5EF4-FFF2-40B4-BE49-F238E27FC236}">
                <a16:creationId xmlns:a16="http://schemas.microsoft.com/office/drawing/2014/main" id="{71657614-1D65-7A00-01BC-7900053A7A0B}"/>
              </a:ext>
            </a:extLst>
          </p:cNvPr>
          <p:cNvSpPr txBox="1"/>
          <p:nvPr/>
        </p:nvSpPr>
        <p:spPr>
          <a:xfrm>
            <a:off x="590327" y="3136845"/>
            <a:ext cx="5902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Paxillin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9">
            <a:extLst>
              <a:ext uri="{FF2B5EF4-FFF2-40B4-BE49-F238E27FC236}">
                <a16:creationId xmlns:a16="http://schemas.microsoft.com/office/drawing/2014/main" id="{CF231FF7-6CA4-9B36-3B61-A2E69AA80269}"/>
              </a:ext>
            </a:extLst>
          </p:cNvPr>
          <p:cNvSpPr txBox="1"/>
          <p:nvPr/>
        </p:nvSpPr>
        <p:spPr>
          <a:xfrm>
            <a:off x="549158" y="4104544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cxnSp>
        <p:nvCxnSpPr>
          <p:cNvPr id="26" name="Connecteur droit 79">
            <a:extLst>
              <a:ext uri="{FF2B5EF4-FFF2-40B4-BE49-F238E27FC236}">
                <a16:creationId xmlns:a16="http://schemas.microsoft.com/office/drawing/2014/main" id="{C5A0EDD9-6001-4441-7694-B075CE908D67}"/>
              </a:ext>
            </a:extLst>
          </p:cNvPr>
          <p:cNvCxnSpPr/>
          <p:nvPr/>
        </p:nvCxnSpPr>
        <p:spPr>
          <a:xfrm>
            <a:off x="1690160" y="876714"/>
            <a:ext cx="75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80">
            <a:extLst>
              <a:ext uri="{FF2B5EF4-FFF2-40B4-BE49-F238E27FC236}">
                <a16:creationId xmlns:a16="http://schemas.microsoft.com/office/drawing/2014/main" id="{F4308081-68E9-7F29-9F59-2BDB1CC04C96}"/>
              </a:ext>
            </a:extLst>
          </p:cNvPr>
          <p:cNvCxnSpPr/>
          <p:nvPr/>
        </p:nvCxnSpPr>
        <p:spPr>
          <a:xfrm>
            <a:off x="2531259" y="876714"/>
            <a:ext cx="75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81">
            <a:extLst>
              <a:ext uri="{FF2B5EF4-FFF2-40B4-BE49-F238E27FC236}">
                <a16:creationId xmlns:a16="http://schemas.microsoft.com/office/drawing/2014/main" id="{D1C3710C-877C-7543-4207-5EE6F55747ED}"/>
              </a:ext>
            </a:extLst>
          </p:cNvPr>
          <p:cNvSpPr txBox="1"/>
          <p:nvPr/>
        </p:nvSpPr>
        <p:spPr>
          <a:xfrm>
            <a:off x="1887223" y="656517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29" name="ZoneTexte 82">
            <a:extLst>
              <a:ext uri="{FF2B5EF4-FFF2-40B4-BE49-F238E27FC236}">
                <a16:creationId xmlns:a16="http://schemas.microsoft.com/office/drawing/2014/main" id="{67C9754C-90E8-12D6-9486-28BB7F0BC872}"/>
              </a:ext>
            </a:extLst>
          </p:cNvPr>
          <p:cNvSpPr txBox="1"/>
          <p:nvPr/>
        </p:nvSpPr>
        <p:spPr>
          <a:xfrm>
            <a:off x="2563488" y="656517"/>
            <a:ext cx="6880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Smoc2-KO</a:t>
            </a:r>
          </a:p>
        </p:txBody>
      </p:sp>
      <p:sp>
        <p:nvSpPr>
          <p:cNvPr id="30" name="ZoneTexte 6">
            <a:extLst>
              <a:ext uri="{FF2B5EF4-FFF2-40B4-BE49-F238E27FC236}">
                <a16:creationId xmlns:a16="http://schemas.microsoft.com/office/drawing/2014/main" id="{DDA2175C-8F7D-9C2A-1DBA-630CD2FBD95E}"/>
              </a:ext>
            </a:extLst>
          </p:cNvPr>
          <p:cNvSpPr txBox="1"/>
          <p:nvPr/>
        </p:nvSpPr>
        <p:spPr>
          <a:xfrm rot="18540000">
            <a:off x="1481376" y="965408"/>
            <a:ext cx="5783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CoK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31" name="ZoneTexte 7">
            <a:extLst>
              <a:ext uri="{FF2B5EF4-FFF2-40B4-BE49-F238E27FC236}">
                <a16:creationId xmlns:a16="http://schemas.microsoft.com/office/drawing/2014/main" id="{19C82FF6-446B-07ED-8A03-0456C134D0DC}"/>
              </a:ext>
            </a:extLst>
          </p:cNvPr>
          <p:cNvSpPr txBox="1"/>
          <p:nvPr/>
        </p:nvSpPr>
        <p:spPr>
          <a:xfrm rot="18540000">
            <a:off x="1616654" y="960676"/>
            <a:ext cx="5883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UUO 1</a:t>
            </a:r>
          </a:p>
        </p:txBody>
      </p:sp>
      <p:sp>
        <p:nvSpPr>
          <p:cNvPr id="32" name="ZoneTexte 8">
            <a:extLst>
              <a:ext uri="{FF2B5EF4-FFF2-40B4-BE49-F238E27FC236}">
                <a16:creationId xmlns:a16="http://schemas.microsoft.com/office/drawing/2014/main" id="{1FE54472-29BC-140A-BBFD-5ADA5C807E81}"/>
              </a:ext>
            </a:extLst>
          </p:cNvPr>
          <p:cNvSpPr txBox="1"/>
          <p:nvPr/>
        </p:nvSpPr>
        <p:spPr>
          <a:xfrm rot="18540000">
            <a:off x="1756373" y="971150"/>
            <a:ext cx="5366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CoK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33" name="ZoneTexte 9">
            <a:extLst>
              <a:ext uri="{FF2B5EF4-FFF2-40B4-BE49-F238E27FC236}">
                <a16:creationId xmlns:a16="http://schemas.microsoft.com/office/drawing/2014/main" id="{2976CA65-3899-B353-4A93-0EC07348527E}"/>
              </a:ext>
            </a:extLst>
          </p:cNvPr>
          <p:cNvSpPr txBox="1"/>
          <p:nvPr/>
        </p:nvSpPr>
        <p:spPr>
          <a:xfrm rot="18540000">
            <a:off x="1867066" y="955163"/>
            <a:ext cx="5909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UUO 2</a:t>
            </a:r>
          </a:p>
        </p:txBody>
      </p:sp>
      <p:sp>
        <p:nvSpPr>
          <p:cNvPr id="34" name="ZoneTexte 10">
            <a:extLst>
              <a:ext uri="{FF2B5EF4-FFF2-40B4-BE49-F238E27FC236}">
                <a16:creationId xmlns:a16="http://schemas.microsoft.com/office/drawing/2014/main" id="{080F7355-8D3E-DE46-9499-91739025603F}"/>
              </a:ext>
            </a:extLst>
          </p:cNvPr>
          <p:cNvSpPr txBox="1"/>
          <p:nvPr/>
        </p:nvSpPr>
        <p:spPr>
          <a:xfrm rot="18540000">
            <a:off x="1971851" y="941747"/>
            <a:ext cx="6089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CoK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35" name="ZoneTexte 11">
            <a:extLst>
              <a:ext uri="{FF2B5EF4-FFF2-40B4-BE49-F238E27FC236}">
                <a16:creationId xmlns:a16="http://schemas.microsoft.com/office/drawing/2014/main" id="{C88B38E2-D612-44E0-2074-A20419E79722}"/>
              </a:ext>
            </a:extLst>
          </p:cNvPr>
          <p:cNvSpPr txBox="1"/>
          <p:nvPr/>
        </p:nvSpPr>
        <p:spPr>
          <a:xfrm rot="18540000">
            <a:off x="2099605" y="958644"/>
            <a:ext cx="5725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>
                <a:latin typeface="Arial" panose="020B0604020202020204" pitchFamily="34" charset="0"/>
                <a:cs typeface="Arial" panose="020B0604020202020204" pitchFamily="34" charset="0"/>
              </a:rPr>
              <a:t>UUO 3</a:t>
            </a:r>
          </a:p>
        </p:txBody>
      </p:sp>
      <p:sp>
        <p:nvSpPr>
          <p:cNvPr id="36" name="ZoneTexte 6">
            <a:extLst>
              <a:ext uri="{FF2B5EF4-FFF2-40B4-BE49-F238E27FC236}">
                <a16:creationId xmlns:a16="http://schemas.microsoft.com/office/drawing/2014/main" id="{F4D100A2-08AE-742A-3951-34E00232813C}"/>
              </a:ext>
            </a:extLst>
          </p:cNvPr>
          <p:cNvSpPr txBox="1"/>
          <p:nvPr/>
        </p:nvSpPr>
        <p:spPr>
          <a:xfrm rot="18540000">
            <a:off x="2227532" y="950106"/>
            <a:ext cx="5783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CoK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37" name="ZoneTexte 7">
            <a:extLst>
              <a:ext uri="{FF2B5EF4-FFF2-40B4-BE49-F238E27FC236}">
                <a16:creationId xmlns:a16="http://schemas.microsoft.com/office/drawing/2014/main" id="{F7C58897-34FF-E69B-C9D8-9E6125987472}"/>
              </a:ext>
            </a:extLst>
          </p:cNvPr>
          <p:cNvSpPr txBox="1"/>
          <p:nvPr/>
        </p:nvSpPr>
        <p:spPr>
          <a:xfrm rot="18540000">
            <a:off x="2355186" y="945374"/>
            <a:ext cx="5883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UUO 1</a:t>
            </a:r>
          </a:p>
        </p:txBody>
      </p:sp>
      <p:sp>
        <p:nvSpPr>
          <p:cNvPr id="38" name="ZoneTexte 8">
            <a:extLst>
              <a:ext uri="{FF2B5EF4-FFF2-40B4-BE49-F238E27FC236}">
                <a16:creationId xmlns:a16="http://schemas.microsoft.com/office/drawing/2014/main" id="{5F2906F4-E978-72E0-FB4F-CFD7562F2A72}"/>
              </a:ext>
            </a:extLst>
          </p:cNvPr>
          <p:cNvSpPr txBox="1"/>
          <p:nvPr/>
        </p:nvSpPr>
        <p:spPr>
          <a:xfrm rot="18540000">
            <a:off x="2483488" y="963468"/>
            <a:ext cx="5366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CoK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39" name="ZoneTexte 9">
            <a:extLst>
              <a:ext uri="{FF2B5EF4-FFF2-40B4-BE49-F238E27FC236}">
                <a16:creationId xmlns:a16="http://schemas.microsoft.com/office/drawing/2014/main" id="{18DF3505-AC93-1749-2470-18323D4A52E0}"/>
              </a:ext>
            </a:extLst>
          </p:cNvPr>
          <p:cNvSpPr txBox="1"/>
          <p:nvPr/>
        </p:nvSpPr>
        <p:spPr>
          <a:xfrm rot="18540000">
            <a:off x="2581788" y="947481"/>
            <a:ext cx="5909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UUO 2</a:t>
            </a:r>
          </a:p>
        </p:txBody>
      </p:sp>
      <p:sp>
        <p:nvSpPr>
          <p:cNvPr id="40" name="ZoneTexte 10">
            <a:extLst>
              <a:ext uri="{FF2B5EF4-FFF2-40B4-BE49-F238E27FC236}">
                <a16:creationId xmlns:a16="http://schemas.microsoft.com/office/drawing/2014/main" id="{8F17DB8A-5103-D7F5-60D8-77CCF610ED5D}"/>
              </a:ext>
            </a:extLst>
          </p:cNvPr>
          <p:cNvSpPr txBox="1"/>
          <p:nvPr/>
        </p:nvSpPr>
        <p:spPr>
          <a:xfrm rot="18540000">
            <a:off x="2684667" y="941685"/>
            <a:ext cx="6089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CoK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41" name="ZoneTexte 11">
            <a:extLst>
              <a:ext uri="{FF2B5EF4-FFF2-40B4-BE49-F238E27FC236}">
                <a16:creationId xmlns:a16="http://schemas.microsoft.com/office/drawing/2014/main" id="{7EE8F537-2184-1B82-8735-C258D4BFB7D5}"/>
              </a:ext>
            </a:extLst>
          </p:cNvPr>
          <p:cNvSpPr txBox="1"/>
          <p:nvPr/>
        </p:nvSpPr>
        <p:spPr>
          <a:xfrm rot="18540000">
            <a:off x="2827655" y="950962"/>
            <a:ext cx="5725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>
                <a:latin typeface="Arial" panose="020B0604020202020204" pitchFamily="34" charset="0"/>
                <a:cs typeface="Arial" panose="020B0604020202020204" pitchFamily="34" charset="0"/>
              </a:rPr>
              <a:t>UUO 3</a:t>
            </a:r>
          </a:p>
        </p:txBody>
      </p:sp>
      <p:sp>
        <p:nvSpPr>
          <p:cNvPr id="42" name="ZoneTexte 81">
            <a:extLst>
              <a:ext uri="{FF2B5EF4-FFF2-40B4-BE49-F238E27FC236}">
                <a16:creationId xmlns:a16="http://schemas.microsoft.com/office/drawing/2014/main" id="{567DE060-FB55-2623-7326-8DA8387FC1BE}"/>
              </a:ext>
            </a:extLst>
          </p:cNvPr>
          <p:cNvSpPr txBox="1"/>
          <p:nvPr/>
        </p:nvSpPr>
        <p:spPr>
          <a:xfrm>
            <a:off x="4733170" y="1414571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>
                <a:latin typeface="Arial" panose="020B0604020202020204" pitchFamily="34" charset="0"/>
                <a:cs typeface="Arial" panose="020B0604020202020204" pitchFamily="34" charset="0"/>
              </a:rPr>
              <a:t>-250 </a:t>
            </a:r>
            <a:r>
              <a:rPr lang="fr-CA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60">
            <a:extLst>
              <a:ext uri="{FF2B5EF4-FFF2-40B4-BE49-F238E27FC236}">
                <a16:creationId xmlns:a16="http://schemas.microsoft.com/office/drawing/2014/main" id="{B95CE922-FC2E-7900-86C6-9F1F9CF68351}"/>
              </a:ext>
            </a:extLst>
          </p:cNvPr>
          <p:cNvSpPr txBox="1"/>
          <p:nvPr/>
        </p:nvSpPr>
        <p:spPr>
          <a:xfrm>
            <a:off x="4728307" y="1892147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ZoneTexte 60">
            <a:extLst>
              <a:ext uri="{FF2B5EF4-FFF2-40B4-BE49-F238E27FC236}">
                <a16:creationId xmlns:a16="http://schemas.microsoft.com/office/drawing/2014/main" id="{A3C527A4-6BCA-B06D-FE6B-B6E008F6CA23}"/>
              </a:ext>
            </a:extLst>
          </p:cNvPr>
          <p:cNvSpPr txBox="1"/>
          <p:nvPr/>
        </p:nvSpPr>
        <p:spPr>
          <a:xfrm>
            <a:off x="4732986" y="2392658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ZoneTexte 61">
            <a:extLst>
              <a:ext uri="{FF2B5EF4-FFF2-40B4-BE49-F238E27FC236}">
                <a16:creationId xmlns:a16="http://schemas.microsoft.com/office/drawing/2014/main" id="{8C082AAC-66A3-F58F-B7E4-773150BBC285}"/>
              </a:ext>
            </a:extLst>
          </p:cNvPr>
          <p:cNvSpPr txBox="1"/>
          <p:nvPr/>
        </p:nvSpPr>
        <p:spPr>
          <a:xfrm>
            <a:off x="4733226" y="2847583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ZoneTexte 61">
            <a:extLst>
              <a:ext uri="{FF2B5EF4-FFF2-40B4-BE49-F238E27FC236}">
                <a16:creationId xmlns:a16="http://schemas.microsoft.com/office/drawing/2014/main" id="{5755AAC9-4EFA-A41E-DFDA-88D45F76C9CD}"/>
              </a:ext>
            </a:extLst>
          </p:cNvPr>
          <p:cNvSpPr txBox="1"/>
          <p:nvPr/>
        </p:nvSpPr>
        <p:spPr>
          <a:xfrm>
            <a:off x="4730063" y="3279791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107">
            <a:extLst>
              <a:ext uri="{FF2B5EF4-FFF2-40B4-BE49-F238E27FC236}">
                <a16:creationId xmlns:a16="http://schemas.microsoft.com/office/drawing/2014/main" id="{175143E9-AD5E-C13C-9D6D-8EB348A1B01D}"/>
              </a:ext>
            </a:extLst>
          </p:cNvPr>
          <p:cNvSpPr txBox="1"/>
          <p:nvPr/>
        </p:nvSpPr>
        <p:spPr>
          <a:xfrm>
            <a:off x="4730063" y="3653455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altLang="zh-CN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ZoneTexte 6">
            <a:extLst>
              <a:ext uri="{FF2B5EF4-FFF2-40B4-BE49-F238E27FC236}">
                <a16:creationId xmlns:a16="http://schemas.microsoft.com/office/drawing/2014/main" id="{18CE5747-BE90-CFF4-B730-253EF03EB0D0}"/>
              </a:ext>
            </a:extLst>
          </p:cNvPr>
          <p:cNvSpPr txBox="1"/>
          <p:nvPr/>
        </p:nvSpPr>
        <p:spPr>
          <a:xfrm rot="18540000">
            <a:off x="3829282" y="937498"/>
            <a:ext cx="5783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CoK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49" name="ZoneTexte 7">
            <a:extLst>
              <a:ext uri="{FF2B5EF4-FFF2-40B4-BE49-F238E27FC236}">
                <a16:creationId xmlns:a16="http://schemas.microsoft.com/office/drawing/2014/main" id="{29C0C00A-46EA-AD28-030B-439EC934B3B1}"/>
              </a:ext>
            </a:extLst>
          </p:cNvPr>
          <p:cNvSpPr txBox="1"/>
          <p:nvPr/>
        </p:nvSpPr>
        <p:spPr>
          <a:xfrm rot="18540000">
            <a:off x="4016943" y="932766"/>
            <a:ext cx="5883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UUO 1</a:t>
            </a:r>
          </a:p>
        </p:txBody>
      </p:sp>
      <p:sp>
        <p:nvSpPr>
          <p:cNvPr id="50" name="ZoneTexte 6">
            <a:extLst>
              <a:ext uri="{FF2B5EF4-FFF2-40B4-BE49-F238E27FC236}">
                <a16:creationId xmlns:a16="http://schemas.microsoft.com/office/drawing/2014/main" id="{8AF81CDA-C253-5011-072A-B1FE7393ECDA}"/>
              </a:ext>
            </a:extLst>
          </p:cNvPr>
          <p:cNvSpPr txBox="1"/>
          <p:nvPr/>
        </p:nvSpPr>
        <p:spPr>
          <a:xfrm rot="18540000">
            <a:off x="4210272" y="918448"/>
            <a:ext cx="5783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CoK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51" name="ZoneTexte 7">
            <a:extLst>
              <a:ext uri="{FF2B5EF4-FFF2-40B4-BE49-F238E27FC236}">
                <a16:creationId xmlns:a16="http://schemas.microsoft.com/office/drawing/2014/main" id="{DB39C779-E726-B531-D3C3-43B4E99D3F0E}"/>
              </a:ext>
            </a:extLst>
          </p:cNvPr>
          <p:cNvSpPr txBox="1"/>
          <p:nvPr/>
        </p:nvSpPr>
        <p:spPr>
          <a:xfrm rot="18540000">
            <a:off x="4402699" y="913716"/>
            <a:ext cx="5883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UUO 1</a:t>
            </a:r>
          </a:p>
        </p:txBody>
      </p:sp>
      <p:cxnSp>
        <p:nvCxnSpPr>
          <p:cNvPr id="52" name="Connecteur droit 79">
            <a:extLst>
              <a:ext uri="{FF2B5EF4-FFF2-40B4-BE49-F238E27FC236}">
                <a16:creationId xmlns:a16="http://schemas.microsoft.com/office/drawing/2014/main" id="{C2CDD3B2-7EA9-EEF4-5D4D-2316088BA90F}"/>
              </a:ext>
            </a:extLst>
          </p:cNvPr>
          <p:cNvCxnSpPr/>
          <p:nvPr/>
        </p:nvCxnSpPr>
        <p:spPr>
          <a:xfrm>
            <a:off x="4018995" y="877402"/>
            <a:ext cx="3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ZoneTexte 81">
            <a:extLst>
              <a:ext uri="{FF2B5EF4-FFF2-40B4-BE49-F238E27FC236}">
                <a16:creationId xmlns:a16="http://schemas.microsoft.com/office/drawing/2014/main" id="{BFC89167-D729-02FF-D543-82BED7C6B7B9}"/>
              </a:ext>
            </a:extLst>
          </p:cNvPr>
          <p:cNvSpPr txBox="1"/>
          <p:nvPr/>
        </p:nvSpPr>
        <p:spPr>
          <a:xfrm>
            <a:off x="4016030" y="657191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cxnSp>
        <p:nvCxnSpPr>
          <p:cNvPr id="54" name="Connecteur droit 79">
            <a:extLst>
              <a:ext uri="{FF2B5EF4-FFF2-40B4-BE49-F238E27FC236}">
                <a16:creationId xmlns:a16="http://schemas.microsoft.com/office/drawing/2014/main" id="{F0EDD413-2558-FF67-7871-A35604CD71A4}"/>
              </a:ext>
            </a:extLst>
          </p:cNvPr>
          <p:cNvCxnSpPr/>
          <p:nvPr/>
        </p:nvCxnSpPr>
        <p:spPr>
          <a:xfrm>
            <a:off x="4452386" y="877402"/>
            <a:ext cx="3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ZoneTexte 81">
            <a:extLst>
              <a:ext uri="{FF2B5EF4-FFF2-40B4-BE49-F238E27FC236}">
                <a16:creationId xmlns:a16="http://schemas.microsoft.com/office/drawing/2014/main" id="{9181E6F0-21E0-0B95-8BED-9D4441F9B8C7}"/>
              </a:ext>
            </a:extLst>
          </p:cNvPr>
          <p:cNvSpPr txBox="1"/>
          <p:nvPr/>
        </p:nvSpPr>
        <p:spPr>
          <a:xfrm>
            <a:off x="4473226" y="657191"/>
            <a:ext cx="3337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</a:p>
        </p:txBody>
      </p:sp>
      <p:pic>
        <p:nvPicPr>
          <p:cNvPr id="56" name="Image 31">
            <a:extLst>
              <a:ext uri="{FF2B5EF4-FFF2-40B4-BE49-F238E27FC236}">
                <a16:creationId xmlns:a16="http://schemas.microsoft.com/office/drawing/2014/main" id="{D6EE5820-852C-2EB9-582B-EC52FB0DD909}"/>
              </a:ext>
            </a:extLst>
          </p:cNvPr>
          <p:cNvPicPr>
            <a:picLocks/>
          </p:cNvPicPr>
          <p:nvPr/>
        </p:nvPicPr>
        <p:blipFill rotWithShape="1">
          <a:blip r:embed="rId23"/>
          <a:srcRect l="40454" t="34121" r="26772" b="53091"/>
          <a:stretch>
            <a:fillRect/>
          </a:stretch>
        </p:blipFill>
        <p:spPr>
          <a:xfrm>
            <a:off x="3749046" y="3596858"/>
            <a:ext cx="1080000" cy="360000"/>
          </a:xfrm>
          <a:prstGeom prst="rect">
            <a:avLst/>
          </a:prstGeom>
          <a:ln>
            <a:noFill/>
          </a:ln>
        </p:spPr>
      </p:pic>
      <p:pic>
        <p:nvPicPr>
          <p:cNvPr id="57" name="Image 7">
            <a:extLst>
              <a:ext uri="{FF2B5EF4-FFF2-40B4-BE49-F238E27FC236}">
                <a16:creationId xmlns:a16="http://schemas.microsoft.com/office/drawing/2014/main" id="{E5E4C504-8724-D254-1021-D10312F4EA4B}"/>
              </a:ext>
            </a:extLst>
          </p:cNvPr>
          <p:cNvPicPr>
            <a:picLocks/>
          </p:cNvPicPr>
          <p:nvPr/>
        </p:nvPicPr>
        <p:blipFill rotWithShape="1">
          <a:blip r:embed="rId24"/>
          <a:srcRect l="6176" t="23258" r="7531" b="56091"/>
          <a:stretch>
            <a:fillRect/>
          </a:stretch>
        </p:blipFill>
        <p:spPr>
          <a:xfrm>
            <a:off x="1269001" y="3592909"/>
            <a:ext cx="2160000" cy="360000"/>
          </a:xfrm>
          <a:prstGeom prst="rect">
            <a:avLst/>
          </a:prstGeom>
          <a:ln>
            <a:noFill/>
          </a:ln>
        </p:spPr>
      </p:pic>
      <p:sp>
        <p:nvSpPr>
          <p:cNvPr id="58" name="ZoneTexte 9">
            <a:extLst>
              <a:ext uri="{FF2B5EF4-FFF2-40B4-BE49-F238E27FC236}">
                <a16:creationId xmlns:a16="http://schemas.microsoft.com/office/drawing/2014/main" id="{769A3EDF-EA07-ABC9-51FE-D97992E47EEA}"/>
              </a:ext>
            </a:extLst>
          </p:cNvPr>
          <p:cNvSpPr txBox="1"/>
          <p:nvPr/>
        </p:nvSpPr>
        <p:spPr>
          <a:xfrm>
            <a:off x="593608" y="3628648"/>
            <a:ext cx="579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-SMA</a:t>
            </a:r>
          </a:p>
        </p:txBody>
      </p:sp>
      <p:sp>
        <p:nvSpPr>
          <p:cNvPr id="60" name="文本框 107">
            <a:extLst>
              <a:ext uri="{FF2B5EF4-FFF2-40B4-BE49-F238E27FC236}">
                <a16:creationId xmlns:a16="http://schemas.microsoft.com/office/drawing/2014/main" id="{7BBD43B7-C9DC-DAC8-58FD-3644CB40B7E0}"/>
              </a:ext>
            </a:extLst>
          </p:cNvPr>
          <p:cNvSpPr txBox="1"/>
          <p:nvPr/>
        </p:nvSpPr>
        <p:spPr>
          <a:xfrm>
            <a:off x="4739052" y="4106967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altLang="zh-CN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F2B2D0D-C744-9267-F0B9-CD15DC1B7197}"/>
              </a:ext>
            </a:extLst>
          </p:cNvPr>
          <p:cNvSpPr txBox="1"/>
          <p:nvPr/>
        </p:nvSpPr>
        <p:spPr>
          <a:xfrm>
            <a:off x="4842" y="-9667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16</a:t>
            </a:r>
          </a:p>
        </p:txBody>
      </p:sp>
    </p:spTree>
    <p:extLst>
      <p:ext uri="{BB962C8B-B14F-4D97-AF65-F5344CB8AC3E}">
        <p14:creationId xmlns:p14="http://schemas.microsoft.com/office/powerpoint/2010/main" val="2738959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Box 119">
            <a:extLst>
              <a:ext uri="{FF2B5EF4-FFF2-40B4-BE49-F238E27FC236}">
                <a16:creationId xmlns:a16="http://schemas.microsoft.com/office/drawing/2014/main" id="{DC8A4A0D-21C9-496D-9A45-9915DB0FD527}"/>
              </a:ext>
            </a:extLst>
          </p:cNvPr>
          <p:cNvSpPr txBox="1"/>
          <p:nvPr/>
        </p:nvSpPr>
        <p:spPr>
          <a:xfrm>
            <a:off x="128692" y="177367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17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2D3E42E-7BBE-778D-A2C3-49D79B1595C9}"/>
              </a:ext>
            </a:extLst>
          </p:cNvPr>
          <p:cNvGrpSpPr/>
          <p:nvPr/>
        </p:nvGrpSpPr>
        <p:grpSpPr>
          <a:xfrm>
            <a:off x="1228284" y="840554"/>
            <a:ext cx="3582004" cy="6204913"/>
            <a:chOff x="313876" y="1962782"/>
            <a:chExt cx="3582004" cy="6204913"/>
          </a:xfrm>
        </p:grpSpPr>
        <p:pic>
          <p:nvPicPr>
            <p:cNvPr id="97" name="Image 17">
              <a:extLst>
                <a:ext uri="{FF2B5EF4-FFF2-40B4-BE49-F238E27FC236}">
                  <a16:creationId xmlns:a16="http://schemas.microsoft.com/office/drawing/2014/main" id="{8346627E-8BAB-00A7-62D0-50F1C86231C6}"/>
                </a:ext>
              </a:extLst>
            </p:cNvPr>
            <p:cNvPicPr>
              <a:picLocks/>
            </p:cNvPicPr>
            <p:nvPr/>
          </p:nvPicPr>
          <p:blipFill rotWithShape="1">
            <a:blip r:embed="rId2"/>
            <a:srcRect l="29202" t="27388" r="22534" b="60263"/>
            <a:stretch>
              <a:fillRect/>
            </a:stretch>
          </p:blipFill>
          <p:spPr>
            <a:xfrm>
              <a:off x="1289479" y="3377001"/>
              <a:ext cx="1440000" cy="71999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0" name="Image 22">
              <a:extLst>
                <a:ext uri="{FF2B5EF4-FFF2-40B4-BE49-F238E27FC236}">
                  <a16:creationId xmlns:a16="http://schemas.microsoft.com/office/drawing/2014/main" id="{13858728-F15E-77B7-FB0C-0475CE31A0EA}"/>
                </a:ext>
              </a:extLst>
            </p:cNvPr>
            <p:cNvPicPr>
              <a:picLocks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15000"/>
                      </a14:imgEffect>
                    </a14:imgLayer>
                  </a14:imgProps>
                </a:ext>
              </a:extLst>
            </a:blip>
            <a:srcRect l="44795" t="26887" r="14636" b="58666"/>
            <a:stretch>
              <a:fillRect/>
            </a:stretch>
          </p:blipFill>
          <p:spPr>
            <a:xfrm>
              <a:off x="1289479" y="2606975"/>
              <a:ext cx="14400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5" name="Image 6">
              <a:extLst>
                <a:ext uri="{FF2B5EF4-FFF2-40B4-BE49-F238E27FC236}">
                  <a16:creationId xmlns:a16="http://schemas.microsoft.com/office/drawing/2014/main" id="{85EF1CB2-A5F1-4ED8-F895-462E427EB1A1}"/>
                </a:ext>
              </a:extLst>
            </p:cNvPr>
            <p:cNvPicPr>
              <a:picLocks/>
            </p:cNvPicPr>
            <p:nvPr/>
          </p:nvPicPr>
          <p:blipFill rotWithShape="1">
            <a:blip r:embed="rId5"/>
            <a:srcRect l="30698" t="18419" r="22318" b="64498"/>
            <a:stretch>
              <a:fillRect/>
            </a:stretch>
          </p:blipFill>
          <p:spPr>
            <a:xfrm>
              <a:off x="1289479" y="5973850"/>
              <a:ext cx="1440000" cy="72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ZoneTexte 19">
              <a:extLst>
                <a:ext uri="{FF2B5EF4-FFF2-40B4-BE49-F238E27FC236}">
                  <a16:creationId xmlns:a16="http://schemas.microsoft.com/office/drawing/2014/main" id="{FD738ED7-7E7E-7DDC-46DD-A9FD8E109265}"/>
                </a:ext>
              </a:extLst>
            </p:cNvPr>
            <p:cNvSpPr txBox="1"/>
            <p:nvPr/>
          </p:nvSpPr>
          <p:spPr>
            <a:xfrm>
              <a:off x="620923" y="4343404"/>
              <a:ext cx="6399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7" name="ZoneTexte 20">
              <a:extLst>
                <a:ext uri="{FF2B5EF4-FFF2-40B4-BE49-F238E27FC236}">
                  <a16:creationId xmlns:a16="http://schemas.microsoft.com/office/drawing/2014/main" id="{42B2EAE6-8A52-5991-5E35-B72428F3B1D0}"/>
                </a:ext>
              </a:extLst>
            </p:cNvPr>
            <p:cNvSpPr txBox="1"/>
            <p:nvPr/>
          </p:nvSpPr>
          <p:spPr>
            <a:xfrm>
              <a:off x="680946" y="3664463"/>
              <a:ext cx="5790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00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-SMA</a:t>
              </a:r>
            </a:p>
          </p:txBody>
        </p:sp>
        <p:sp>
          <p:nvSpPr>
            <p:cNvPr id="8" name="ZoneTexte 23">
              <a:extLst>
                <a:ext uri="{FF2B5EF4-FFF2-40B4-BE49-F238E27FC236}">
                  <a16:creationId xmlns:a16="http://schemas.microsoft.com/office/drawing/2014/main" id="{3C3E14A2-B126-515B-D16B-865C9B984D69}"/>
                </a:ext>
              </a:extLst>
            </p:cNvPr>
            <p:cNvSpPr txBox="1"/>
            <p:nvPr/>
          </p:nvSpPr>
          <p:spPr>
            <a:xfrm>
              <a:off x="454308" y="2915620"/>
              <a:ext cx="8162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Fibronectin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ZoneTexte 16">
              <a:extLst>
                <a:ext uri="{FF2B5EF4-FFF2-40B4-BE49-F238E27FC236}">
                  <a16:creationId xmlns:a16="http://schemas.microsoft.com/office/drawing/2014/main" id="{7B10650C-9080-C690-F5A4-A6867C2DE770}"/>
                </a:ext>
              </a:extLst>
            </p:cNvPr>
            <p:cNvSpPr txBox="1"/>
            <p:nvPr/>
          </p:nvSpPr>
          <p:spPr>
            <a:xfrm>
              <a:off x="313876" y="2341054"/>
              <a:ext cx="31403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CA" sz="8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Conditioned</a:t>
              </a:r>
              <a:r>
                <a:rPr lang="fr-CA" sz="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media        </a:t>
              </a:r>
              <a:r>
                <a:rPr lang="fr-CA" sz="800" dirty="0">
                  <a:latin typeface="Arial" panose="020B0604020202020204" pitchFamily="34" charset="0"/>
                  <a:cs typeface="Arial" panose="020B0604020202020204" pitchFamily="34" charset="0"/>
                </a:rPr>
                <a:t>C  SM  C  SM  C SM          </a:t>
              </a:r>
            </a:p>
          </p:txBody>
        </p:sp>
        <p:pic>
          <p:nvPicPr>
            <p:cNvPr id="11" name="Image 7">
              <a:extLst>
                <a:ext uri="{FF2B5EF4-FFF2-40B4-BE49-F238E27FC236}">
                  <a16:creationId xmlns:a16="http://schemas.microsoft.com/office/drawing/2014/main" id="{575DD7B7-25B8-52D3-9F3E-D7F627A445F9}"/>
                </a:ext>
              </a:extLst>
            </p:cNvPr>
            <p:cNvPicPr>
              <a:picLocks/>
            </p:cNvPicPr>
            <p:nvPr/>
          </p:nvPicPr>
          <p:blipFill rotWithShape="1">
            <a:blip r:embed="rId6"/>
            <a:srcRect l="24240" t="8402" r="29069" b="50766"/>
            <a:stretch>
              <a:fillRect/>
            </a:stretch>
          </p:blipFill>
          <p:spPr>
            <a:xfrm>
              <a:off x="1289479" y="7447695"/>
              <a:ext cx="1440000" cy="72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3CED078-D5C1-5136-6572-734851D08851}"/>
                </a:ext>
              </a:extLst>
            </p:cNvPr>
            <p:cNvSpPr txBox="1"/>
            <p:nvPr/>
          </p:nvSpPr>
          <p:spPr>
            <a:xfrm>
              <a:off x="631131" y="7634448"/>
              <a:ext cx="6399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46A6A08-FEB7-408E-30EA-F1B269965158}"/>
                </a:ext>
              </a:extLst>
            </p:cNvPr>
            <p:cNvSpPr txBox="1"/>
            <p:nvPr/>
          </p:nvSpPr>
          <p:spPr>
            <a:xfrm>
              <a:off x="510958" y="5511308"/>
              <a:ext cx="9082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Collagen</a:t>
              </a:r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 I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D0FC161-D67C-51EB-D13D-C3EFC353E72B}"/>
                </a:ext>
              </a:extLst>
            </p:cNvPr>
            <p:cNvSpPr txBox="1"/>
            <p:nvPr/>
          </p:nvSpPr>
          <p:spPr>
            <a:xfrm>
              <a:off x="588283" y="6194127"/>
              <a:ext cx="68159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Periostin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6CB5AA5-93B9-D0EC-8924-5233637090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97835" y="2754091"/>
              <a:ext cx="142" cy="2124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B02220-539C-F482-0CDE-0C3A825967E0}"/>
                </a:ext>
              </a:extLst>
            </p:cNvPr>
            <p:cNvSpPr txBox="1"/>
            <p:nvPr/>
          </p:nvSpPr>
          <p:spPr>
            <a:xfrm>
              <a:off x="3456336" y="3708269"/>
              <a:ext cx="4395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24h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69643D8-C2F2-9280-C14C-8C386DD15894}"/>
                </a:ext>
              </a:extLst>
            </p:cNvPr>
            <p:cNvCxnSpPr>
              <a:cxnSpLocks/>
            </p:cNvCxnSpPr>
            <p:nvPr/>
          </p:nvCxnSpPr>
          <p:spPr>
            <a:xfrm>
              <a:off x="3497032" y="5278796"/>
              <a:ext cx="803" cy="280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E4A2849-5EB4-7A47-AFEE-F07F89A7A13A}"/>
                </a:ext>
              </a:extLst>
            </p:cNvPr>
            <p:cNvSpPr txBox="1"/>
            <p:nvPr/>
          </p:nvSpPr>
          <p:spPr>
            <a:xfrm>
              <a:off x="3454107" y="6513886"/>
              <a:ext cx="4395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48h</a:t>
              </a:r>
            </a:p>
          </p:txBody>
        </p:sp>
        <p:sp>
          <p:nvSpPr>
            <p:cNvPr id="19" name="ZoneTexte 25">
              <a:extLst>
                <a:ext uri="{FF2B5EF4-FFF2-40B4-BE49-F238E27FC236}">
                  <a16:creationId xmlns:a16="http://schemas.microsoft.com/office/drawing/2014/main" id="{8288F326-492D-BDCC-F481-D729079ACC32}"/>
                </a:ext>
              </a:extLst>
            </p:cNvPr>
            <p:cNvSpPr txBox="1"/>
            <p:nvPr/>
          </p:nvSpPr>
          <p:spPr>
            <a:xfrm>
              <a:off x="2705525" y="3823820"/>
              <a:ext cx="5966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- 37 </a:t>
              </a:r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ZoneTexte 26">
              <a:extLst>
                <a:ext uri="{FF2B5EF4-FFF2-40B4-BE49-F238E27FC236}">
                  <a16:creationId xmlns:a16="http://schemas.microsoft.com/office/drawing/2014/main" id="{903CBA72-6301-A256-8C10-70EC9AC6F5EA}"/>
                </a:ext>
              </a:extLst>
            </p:cNvPr>
            <p:cNvSpPr txBox="1"/>
            <p:nvPr/>
          </p:nvSpPr>
          <p:spPr>
            <a:xfrm>
              <a:off x="2705525" y="4167025"/>
              <a:ext cx="5966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- 37 </a:t>
              </a:r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ZoneTexte 27">
              <a:extLst>
                <a:ext uri="{FF2B5EF4-FFF2-40B4-BE49-F238E27FC236}">
                  <a16:creationId xmlns:a16="http://schemas.microsoft.com/office/drawing/2014/main" id="{AD4D18B8-445F-A2C9-2BEC-5F830892CA62}"/>
                </a:ext>
              </a:extLst>
            </p:cNvPr>
            <p:cNvSpPr txBox="1"/>
            <p:nvPr/>
          </p:nvSpPr>
          <p:spPr>
            <a:xfrm>
              <a:off x="2705525" y="3097678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- 250 </a:t>
              </a:r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ZoneTexte 28">
              <a:extLst>
                <a:ext uri="{FF2B5EF4-FFF2-40B4-BE49-F238E27FC236}">
                  <a16:creationId xmlns:a16="http://schemas.microsoft.com/office/drawing/2014/main" id="{447A36EA-84A9-4990-F43C-5F11E3662309}"/>
                </a:ext>
              </a:extLst>
            </p:cNvPr>
            <p:cNvSpPr txBox="1"/>
            <p:nvPr/>
          </p:nvSpPr>
          <p:spPr>
            <a:xfrm>
              <a:off x="2703251" y="7653445"/>
              <a:ext cx="5966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- 37 </a:t>
              </a:r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ZoneTexte 29">
              <a:extLst>
                <a:ext uri="{FF2B5EF4-FFF2-40B4-BE49-F238E27FC236}">
                  <a16:creationId xmlns:a16="http://schemas.microsoft.com/office/drawing/2014/main" id="{3324F3A7-9CF4-D02B-A5CF-01F723C85D30}"/>
                </a:ext>
              </a:extLst>
            </p:cNvPr>
            <p:cNvSpPr txBox="1"/>
            <p:nvPr/>
          </p:nvSpPr>
          <p:spPr>
            <a:xfrm>
              <a:off x="2706270" y="5975541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- 100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ZoneTexte 30">
              <a:extLst>
                <a:ext uri="{FF2B5EF4-FFF2-40B4-BE49-F238E27FC236}">
                  <a16:creationId xmlns:a16="http://schemas.microsoft.com/office/drawing/2014/main" id="{25292F11-DBDD-B548-D5AD-B36C35DC8E68}"/>
                </a:ext>
              </a:extLst>
            </p:cNvPr>
            <p:cNvSpPr txBox="1"/>
            <p:nvPr/>
          </p:nvSpPr>
          <p:spPr>
            <a:xfrm>
              <a:off x="2710653" y="5548949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- 150 </a:t>
              </a:r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Image 1">
              <a:extLst>
                <a:ext uri="{FF2B5EF4-FFF2-40B4-BE49-F238E27FC236}">
                  <a16:creationId xmlns:a16="http://schemas.microsoft.com/office/drawing/2014/main" id="{D8CD9799-2767-7003-2E1E-5AC1D0B59098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37166" t="25452" r="24787" b="49530"/>
            <a:stretch>
              <a:fillRect/>
            </a:stretch>
          </p:blipFill>
          <p:spPr>
            <a:xfrm>
              <a:off x="1298428" y="5214636"/>
              <a:ext cx="14400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" name="Image 5">
              <a:extLst>
                <a:ext uri="{FF2B5EF4-FFF2-40B4-BE49-F238E27FC236}">
                  <a16:creationId xmlns:a16="http://schemas.microsoft.com/office/drawing/2014/main" id="{4BC70E16-A2C5-19AF-FAA9-1A8D2461F56C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8000" contrast="34000"/>
                      </a14:imgEffect>
                    </a14:imgLayer>
                  </a14:imgProps>
                </a:ext>
              </a:extLst>
            </a:blip>
            <a:srcRect l="21860" t="35252" r="12944" b="45866"/>
            <a:stretch>
              <a:fillRect/>
            </a:stretch>
          </p:blipFill>
          <p:spPr>
            <a:xfrm>
              <a:off x="1289479" y="6727695"/>
              <a:ext cx="1440000" cy="72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" name="ZoneTexte 33">
              <a:extLst>
                <a:ext uri="{FF2B5EF4-FFF2-40B4-BE49-F238E27FC236}">
                  <a16:creationId xmlns:a16="http://schemas.microsoft.com/office/drawing/2014/main" id="{8FF0A3D2-08CC-8FEC-0B27-97AF2CF106C3}"/>
                </a:ext>
              </a:extLst>
            </p:cNvPr>
            <p:cNvSpPr txBox="1"/>
            <p:nvPr/>
          </p:nvSpPr>
          <p:spPr>
            <a:xfrm>
              <a:off x="2703251" y="6859419"/>
              <a:ext cx="5966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- 25 </a:t>
              </a:r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ZoneTexte 11">
              <a:extLst>
                <a:ext uri="{FF2B5EF4-FFF2-40B4-BE49-F238E27FC236}">
                  <a16:creationId xmlns:a16="http://schemas.microsoft.com/office/drawing/2014/main" id="{E9EBA6BE-A6B6-865D-28BA-9D7DD7771450}"/>
                </a:ext>
              </a:extLst>
            </p:cNvPr>
            <p:cNvSpPr txBox="1"/>
            <p:nvPr/>
          </p:nvSpPr>
          <p:spPr>
            <a:xfrm>
              <a:off x="692841" y="6927067"/>
              <a:ext cx="5966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TGFβ1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989B9B9-FDE5-9F24-5C3E-15A3C637089F}"/>
                </a:ext>
              </a:extLst>
            </p:cNvPr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289479" y="4147026"/>
              <a:ext cx="1440000" cy="72000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99E623-024D-9B9C-018D-342BDAE30E5E}"/>
                </a:ext>
              </a:extLst>
            </p:cNvPr>
            <p:cNvSpPr txBox="1"/>
            <p:nvPr/>
          </p:nvSpPr>
          <p:spPr>
            <a:xfrm rot="18480000">
              <a:off x="1247433" y="2108497"/>
              <a:ext cx="5068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Ladder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2BBF26A-49CD-C3DB-D8BA-01C9DC2C0A47}"/>
                </a:ext>
              </a:extLst>
            </p:cNvPr>
            <p:cNvSpPr txBox="1"/>
            <p:nvPr/>
          </p:nvSpPr>
          <p:spPr>
            <a:xfrm rot="18480000">
              <a:off x="2385677" y="2108495"/>
              <a:ext cx="5068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Ladder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5525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20141CA-1065-70F0-533D-3AE257CB14AA}"/>
              </a:ext>
            </a:extLst>
          </p:cNvPr>
          <p:cNvSpPr txBox="1"/>
          <p:nvPr/>
        </p:nvSpPr>
        <p:spPr>
          <a:xfrm>
            <a:off x="4842" y="-9667"/>
            <a:ext cx="13227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Supplemental 4</a:t>
            </a: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96620AEA-BBCA-EE8E-C6A9-E630589F9EA4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19964" t="28572" r="2409" b="52729"/>
          <a:stretch>
            <a:fillRect/>
          </a:stretch>
        </p:blipFill>
        <p:spPr>
          <a:xfrm>
            <a:off x="790735" y="1021514"/>
            <a:ext cx="3304800" cy="720000"/>
          </a:xfrm>
          <a:prstGeom prst="rect">
            <a:avLst/>
          </a:prstGeom>
          <a:ln>
            <a:noFill/>
          </a:ln>
        </p:spPr>
      </p:pic>
      <p:pic>
        <p:nvPicPr>
          <p:cNvPr id="7" name="Image 10">
            <a:extLst>
              <a:ext uri="{FF2B5EF4-FFF2-40B4-BE49-F238E27FC236}">
                <a16:creationId xmlns:a16="http://schemas.microsoft.com/office/drawing/2014/main" id="{87DDDB8D-4267-6B6A-F6B0-DBA8B486984B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8379" t="21846" r="11716" b="59770"/>
          <a:stretch>
            <a:fillRect/>
          </a:stretch>
        </p:blipFill>
        <p:spPr>
          <a:xfrm>
            <a:off x="793529" y="1764196"/>
            <a:ext cx="3304800" cy="720000"/>
          </a:xfrm>
          <a:prstGeom prst="rect">
            <a:avLst/>
          </a:prstGeom>
          <a:ln>
            <a:noFill/>
          </a:ln>
        </p:spPr>
      </p:pic>
      <p:sp>
        <p:nvSpPr>
          <p:cNvPr id="8" name="ZoneTexte 29">
            <a:extLst>
              <a:ext uri="{FF2B5EF4-FFF2-40B4-BE49-F238E27FC236}">
                <a16:creationId xmlns:a16="http://schemas.microsoft.com/office/drawing/2014/main" id="{E4214BBF-2396-CB0F-6EBB-31F26059417A}"/>
              </a:ext>
            </a:extLst>
          </p:cNvPr>
          <p:cNvSpPr txBox="1"/>
          <p:nvPr/>
        </p:nvSpPr>
        <p:spPr>
          <a:xfrm>
            <a:off x="22639" y="1025729"/>
            <a:ext cx="819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p-SMAD3 </a:t>
            </a:r>
          </a:p>
          <a:p>
            <a:pPr algn="ctr"/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(S423/425)</a:t>
            </a:r>
          </a:p>
        </p:txBody>
      </p:sp>
      <p:sp>
        <p:nvSpPr>
          <p:cNvPr id="9" name="ZoneTexte 30">
            <a:extLst>
              <a:ext uri="{FF2B5EF4-FFF2-40B4-BE49-F238E27FC236}">
                <a16:creationId xmlns:a16="http://schemas.microsoft.com/office/drawing/2014/main" id="{9CAB429E-1651-AA7E-4520-42E2B03FD679}"/>
              </a:ext>
            </a:extLst>
          </p:cNvPr>
          <p:cNvSpPr txBox="1"/>
          <p:nvPr/>
        </p:nvSpPr>
        <p:spPr>
          <a:xfrm>
            <a:off x="68000" y="1400074"/>
            <a:ext cx="8199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T-SMAD3</a:t>
            </a:r>
          </a:p>
        </p:txBody>
      </p:sp>
      <p:sp>
        <p:nvSpPr>
          <p:cNvPr id="10" name="ZoneTexte 10">
            <a:extLst>
              <a:ext uri="{FF2B5EF4-FFF2-40B4-BE49-F238E27FC236}">
                <a16:creationId xmlns:a16="http://schemas.microsoft.com/office/drawing/2014/main" id="{6555BB31-57C2-5D81-27AC-F3E75ED253DC}"/>
              </a:ext>
            </a:extLst>
          </p:cNvPr>
          <p:cNvSpPr txBox="1"/>
          <p:nvPr/>
        </p:nvSpPr>
        <p:spPr>
          <a:xfrm>
            <a:off x="121921" y="815093"/>
            <a:ext cx="6309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rhTGF</a:t>
            </a:r>
            <a:r>
              <a:rPr lang="el-GR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(5ng/ml)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    -      +    +     +      +     +     -      -     +      +     +    +     +                                     -      +     +     +      +      +      - </a:t>
            </a:r>
          </a:p>
        </p:txBody>
      </p:sp>
      <p:sp>
        <p:nvSpPr>
          <p:cNvPr id="11" name="ZoneTexte 11">
            <a:extLst>
              <a:ext uri="{FF2B5EF4-FFF2-40B4-BE49-F238E27FC236}">
                <a16:creationId xmlns:a16="http://schemas.microsoft.com/office/drawing/2014/main" id="{B1ECE4F3-032D-6831-D2C2-AD016F32C983}"/>
              </a:ext>
            </a:extLst>
          </p:cNvPr>
          <p:cNvSpPr txBox="1"/>
          <p:nvPr/>
        </p:nvSpPr>
        <p:spPr>
          <a:xfrm>
            <a:off x="155254" y="591360"/>
            <a:ext cx="62932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rhSMOC2 (</a:t>
            </a:r>
            <a:r>
              <a:rPr lang="fr-CA" sz="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/ml)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 -       5      -    1     2.5    5    7.5   -     5     -      1     2.5  5    7.5                                   -      -      1   2.5     5     7.5    5  </a:t>
            </a:r>
          </a:p>
        </p:txBody>
      </p:sp>
      <p:sp>
        <p:nvSpPr>
          <p:cNvPr id="4" name="ZoneTexte 61">
            <a:extLst>
              <a:ext uri="{FF2B5EF4-FFF2-40B4-BE49-F238E27FC236}">
                <a16:creationId xmlns:a16="http://schemas.microsoft.com/office/drawing/2014/main" id="{A565E612-0B7C-3533-395A-828D783C9EB7}"/>
              </a:ext>
            </a:extLst>
          </p:cNvPr>
          <p:cNvSpPr txBox="1"/>
          <p:nvPr/>
        </p:nvSpPr>
        <p:spPr>
          <a:xfrm>
            <a:off x="4000426" y="1485364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61">
            <a:extLst>
              <a:ext uri="{FF2B5EF4-FFF2-40B4-BE49-F238E27FC236}">
                <a16:creationId xmlns:a16="http://schemas.microsoft.com/office/drawing/2014/main" id="{EAA340E3-EAD5-21D0-3A76-268F541EB01C}"/>
              </a:ext>
            </a:extLst>
          </p:cNvPr>
          <p:cNvSpPr txBox="1"/>
          <p:nvPr/>
        </p:nvSpPr>
        <p:spPr>
          <a:xfrm>
            <a:off x="3970857" y="2246264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ABAF7E-0EA1-9322-1D92-DC0806BF6E14}"/>
              </a:ext>
            </a:extLst>
          </p:cNvPr>
          <p:cNvCxnSpPr/>
          <p:nvPr/>
        </p:nvCxnSpPr>
        <p:spPr>
          <a:xfrm>
            <a:off x="1115556" y="2560320"/>
            <a:ext cx="126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95CA48-2A57-99D7-303C-14DBAF6E4DD6}"/>
              </a:ext>
            </a:extLst>
          </p:cNvPr>
          <p:cNvCxnSpPr/>
          <p:nvPr/>
        </p:nvCxnSpPr>
        <p:spPr>
          <a:xfrm>
            <a:off x="2599549" y="2560311"/>
            <a:ext cx="126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2B7C5B-22C9-0C75-119F-F1CE0B0C0426}"/>
              </a:ext>
            </a:extLst>
          </p:cNvPr>
          <p:cNvCxnSpPr/>
          <p:nvPr/>
        </p:nvCxnSpPr>
        <p:spPr>
          <a:xfrm>
            <a:off x="4756981" y="2560320"/>
            <a:ext cx="144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B57B1C1-9BA1-E27A-1684-66740422727A}"/>
              </a:ext>
            </a:extLst>
          </p:cNvPr>
          <p:cNvSpPr txBox="1"/>
          <p:nvPr/>
        </p:nvSpPr>
        <p:spPr>
          <a:xfrm>
            <a:off x="1092869" y="2602034"/>
            <a:ext cx="1258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1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(representative)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0C481E-D5D0-885D-73B7-28A9B3C75E6D}"/>
              </a:ext>
            </a:extLst>
          </p:cNvPr>
          <p:cNvSpPr txBox="1"/>
          <p:nvPr/>
        </p:nvSpPr>
        <p:spPr>
          <a:xfrm>
            <a:off x="2764092" y="2602027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603255-13F4-A2D4-D78C-610B93CE8C3C}"/>
              </a:ext>
            </a:extLst>
          </p:cNvPr>
          <p:cNvSpPr txBox="1"/>
          <p:nvPr/>
        </p:nvSpPr>
        <p:spPr>
          <a:xfrm>
            <a:off x="5010097" y="2602025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3</a:t>
            </a:r>
          </a:p>
        </p:txBody>
      </p:sp>
      <p:pic>
        <p:nvPicPr>
          <p:cNvPr id="25" name="Image 32">
            <a:extLst>
              <a:ext uri="{FF2B5EF4-FFF2-40B4-BE49-F238E27FC236}">
                <a16:creationId xmlns:a16="http://schemas.microsoft.com/office/drawing/2014/main" id="{59E9C447-DE7C-E7AB-60A7-AABA7C23205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/>
          <a:srcRect l="18444" t="35208" r="10138" b="44178"/>
          <a:stretch>
            <a:fillRect/>
          </a:stretch>
        </p:blipFill>
        <p:spPr>
          <a:xfrm>
            <a:off x="1086010" y="3904290"/>
            <a:ext cx="2880000" cy="720000"/>
          </a:xfrm>
          <a:prstGeom prst="rect">
            <a:avLst/>
          </a:prstGeom>
          <a:ln>
            <a:noFill/>
          </a:ln>
        </p:spPr>
      </p:pic>
      <p:pic>
        <p:nvPicPr>
          <p:cNvPr id="26" name="Image 33">
            <a:extLst>
              <a:ext uri="{FF2B5EF4-FFF2-40B4-BE49-F238E27FC236}">
                <a16:creationId xmlns:a16="http://schemas.microsoft.com/office/drawing/2014/main" id="{187B0D0A-82A5-2E33-4966-EC87BA6F80C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6"/>
          <a:srcRect l="8371" t="29532" r="19639" b="58191"/>
          <a:stretch>
            <a:fillRect/>
          </a:stretch>
        </p:blipFill>
        <p:spPr>
          <a:xfrm>
            <a:off x="1081087" y="4678484"/>
            <a:ext cx="2880000" cy="720000"/>
          </a:xfrm>
          <a:prstGeom prst="rect">
            <a:avLst/>
          </a:prstGeom>
          <a:ln>
            <a:noFill/>
          </a:ln>
        </p:spPr>
      </p:pic>
      <p:pic>
        <p:nvPicPr>
          <p:cNvPr id="27" name="Image 34">
            <a:extLst>
              <a:ext uri="{FF2B5EF4-FFF2-40B4-BE49-F238E27FC236}">
                <a16:creationId xmlns:a16="http://schemas.microsoft.com/office/drawing/2014/main" id="{41BD53B4-2981-3FFF-E279-B1BEB131CE2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/>
          <a:srcRect l="15398" t="35194" r="12534" b="41099"/>
          <a:stretch>
            <a:fillRect/>
          </a:stretch>
        </p:blipFill>
        <p:spPr>
          <a:xfrm>
            <a:off x="1102901" y="5473601"/>
            <a:ext cx="2880000" cy="720000"/>
          </a:xfrm>
          <a:prstGeom prst="rect">
            <a:avLst/>
          </a:prstGeom>
          <a:ln>
            <a:noFill/>
          </a:ln>
        </p:spPr>
      </p:pic>
      <p:pic>
        <p:nvPicPr>
          <p:cNvPr id="28" name="Image 35">
            <a:extLst>
              <a:ext uri="{FF2B5EF4-FFF2-40B4-BE49-F238E27FC236}">
                <a16:creationId xmlns:a16="http://schemas.microsoft.com/office/drawing/2014/main" id="{C6D349AE-737F-23B1-DBFF-775075C3D46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7860" t="28024" r="6839" b="42005"/>
          <a:stretch>
            <a:fillRect/>
          </a:stretch>
        </p:blipFill>
        <p:spPr>
          <a:xfrm>
            <a:off x="1103686" y="6247599"/>
            <a:ext cx="2880000" cy="720000"/>
          </a:xfrm>
          <a:prstGeom prst="rect">
            <a:avLst/>
          </a:prstGeom>
          <a:ln>
            <a:noFill/>
          </a:ln>
        </p:spPr>
      </p:pic>
      <p:pic>
        <p:nvPicPr>
          <p:cNvPr id="30" name="Image 2">
            <a:extLst>
              <a:ext uri="{FF2B5EF4-FFF2-40B4-BE49-F238E27FC236}">
                <a16:creationId xmlns:a16="http://schemas.microsoft.com/office/drawing/2014/main" id="{D07BE9FD-4F3C-0D8E-19EC-0C197681F325}"/>
              </a:ext>
            </a:extLst>
          </p:cNvPr>
          <p:cNvPicPr>
            <a:picLocks/>
          </p:cNvPicPr>
          <p:nvPr/>
        </p:nvPicPr>
        <p:blipFill rotWithShape="1">
          <a:blip r:embed="rId10"/>
          <a:srcRect l="27625" t="18587" r="36142" b="62255"/>
          <a:stretch>
            <a:fillRect/>
          </a:stretch>
        </p:blipFill>
        <p:spPr>
          <a:xfrm>
            <a:off x="4143155" y="3904290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31" name="Image 3">
            <a:extLst>
              <a:ext uri="{FF2B5EF4-FFF2-40B4-BE49-F238E27FC236}">
                <a16:creationId xmlns:a16="http://schemas.microsoft.com/office/drawing/2014/main" id="{B8285288-B90F-CB9D-1099-3FFD24494560}"/>
              </a:ext>
            </a:extLst>
          </p:cNvPr>
          <p:cNvPicPr>
            <a:picLocks/>
          </p:cNvPicPr>
          <p:nvPr/>
        </p:nvPicPr>
        <p:blipFill rotWithShape="1">
          <a:blip r:embed="rId11"/>
          <a:srcRect l="42535" t="20689" r="21256" b="65781"/>
          <a:stretch>
            <a:fillRect/>
          </a:stretch>
        </p:blipFill>
        <p:spPr>
          <a:xfrm>
            <a:off x="4143155" y="4678484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32" name="Image 4">
            <a:extLst>
              <a:ext uri="{FF2B5EF4-FFF2-40B4-BE49-F238E27FC236}">
                <a16:creationId xmlns:a16="http://schemas.microsoft.com/office/drawing/2014/main" id="{53EE3C5B-AD5E-3958-061D-972CC347EBEF}"/>
              </a:ext>
            </a:extLst>
          </p:cNvPr>
          <p:cNvPicPr>
            <a:picLocks/>
          </p:cNvPicPr>
          <p:nvPr/>
        </p:nvPicPr>
        <p:blipFill rotWithShape="1">
          <a:blip r:embed="rId12"/>
          <a:srcRect l="27369" t="31002" r="34646" b="49261"/>
          <a:stretch>
            <a:fillRect/>
          </a:stretch>
        </p:blipFill>
        <p:spPr>
          <a:xfrm>
            <a:off x="4143155" y="5470923"/>
            <a:ext cx="1440000" cy="720000"/>
          </a:xfrm>
          <a:prstGeom prst="rect">
            <a:avLst/>
          </a:prstGeom>
          <a:ln>
            <a:noFill/>
          </a:ln>
        </p:spPr>
      </p:pic>
      <p:sp>
        <p:nvSpPr>
          <p:cNvPr id="33" name="ZoneTexte 6">
            <a:extLst>
              <a:ext uri="{FF2B5EF4-FFF2-40B4-BE49-F238E27FC236}">
                <a16:creationId xmlns:a16="http://schemas.microsoft.com/office/drawing/2014/main" id="{190CAE15-416A-3593-83BC-1ED9C6AD4516}"/>
              </a:ext>
            </a:extLst>
          </p:cNvPr>
          <p:cNvSpPr txBox="1"/>
          <p:nvPr/>
        </p:nvSpPr>
        <p:spPr>
          <a:xfrm>
            <a:off x="265011" y="4122050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ZoneTexte 7">
            <a:extLst>
              <a:ext uri="{FF2B5EF4-FFF2-40B4-BE49-F238E27FC236}">
                <a16:creationId xmlns:a16="http://schemas.microsoft.com/office/drawing/2014/main" id="{675018EA-AB87-EC12-F1B3-EC8BBD7C9360}"/>
              </a:ext>
            </a:extLst>
          </p:cNvPr>
          <p:cNvSpPr txBox="1"/>
          <p:nvPr/>
        </p:nvSpPr>
        <p:spPr>
          <a:xfrm>
            <a:off x="394455" y="5727897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ZoneTexte 9">
            <a:extLst>
              <a:ext uri="{FF2B5EF4-FFF2-40B4-BE49-F238E27FC236}">
                <a16:creationId xmlns:a16="http://schemas.microsoft.com/office/drawing/2014/main" id="{2F7D2B0A-E267-F2E4-C45B-69B409C828ED}"/>
              </a:ext>
            </a:extLst>
          </p:cNvPr>
          <p:cNvSpPr txBox="1"/>
          <p:nvPr/>
        </p:nvSpPr>
        <p:spPr>
          <a:xfrm>
            <a:off x="272966" y="4949009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ZoneTexte 10">
            <a:extLst>
              <a:ext uri="{FF2B5EF4-FFF2-40B4-BE49-F238E27FC236}">
                <a16:creationId xmlns:a16="http://schemas.microsoft.com/office/drawing/2014/main" id="{53A71A66-2CE5-8024-95F2-5287B415CCC3}"/>
              </a:ext>
            </a:extLst>
          </p:cNvPr>
          <p:cNvSpPr txBox="1"/>
          <p:nvPr/>
        </p:nvSpPr>
        <p:spPr>
          <a:xfrm>
            <a:off x="441021" y="3732786"/>
            <a:ext cx="69175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rhTGF</a:t>
            </a:r>
            <a:r>
              <a:rPr lang="el-GR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(5ng/ml)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  +     +    +     +    +    +     +     -     +    +     +                               -    +    +     +     +    + </a:t>
            </a:r>
          </a:p>
        </p:txBody>
      </p:sp>
      <p:sp>
        <p:nvSpPr>
          <p:cNvPr id="37" name="ZoneTexte 11">
            <a:extLst>
              <a:ext uri="{FF2B5EF4-FFF2-40B4-BE49-F238E27FC236}">
                <a16:creationId xmlns:a16="http://schemas.microsoft.com/office/drawing/2014/main" id="{C3152B7F-2047-3F8B-7A83-AC3F926EAA81}"/>
              </a:ext>
            </a:extLst>
          </p:cNvPr>
          <p:cNvSpPr txBox="1"/>
          <p:nvPr/>
        </p:nvSpPr>
        <p:spPr>
          <a:xfrm>
            <a:off x="441020" y="3509053"/>
            <a:ext cx="72418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rhSMOC2 (</a:t>
            </a:r>
            <a:r>
              <a:rPr lang="fr-CA" sz="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/ml)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 -      -     1   2.5    5  7.5   -     1     -     2.5  5   7.5                             -     -    1    2.5   5   7.5 </a:t>
            </a:r>
          </a:p>
        </p:txBody>
      </p:sp>
      <p:sp>
        <p:nvSpPr>
          <p:cNvPr id="38" name="ZoneTexte 12">
            <a:extLst>
              <a:ext uri="{FF2B5EF4-FFF2-40B4-BE49-F238E27FC236}">
                <a16:creationId xmlns:a16="http://schemas.microsoft.com/office/drawing/2014/main" id="{71A87DD1-96D3-D904-ECEE-75E22A4143C1}"/>
              </a:ext>
            </a:extLst>
          </p:cNvPr>
          <p:cNvSpPr txBox="1"/>
          <p:nvPr/>
        </p:nvSpPr>
        <p:spPr>
          <a:xfrm>
            <a:off x="427872" y="6494115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39" name="Image 16">
            <a:extLst>
              <a:ext uri="{FF2B5EF4-FFF2-40B4-BE49-F238E27FC236}">
                <a16:creationId xmlns:a16="http://schemas.microsoft.com/office/drawing/2014/main" id="{90199C21-05CA-9DFC-4D63-6AB26E149ECA}"/>
              </a:ext>
            </a:extLst>
          </p:cNvPr>
          <p:cNvPicPr>
            <a:picLocks/>
          </p:cNvPicPr>
          <p:nvPr/>
        </p:nvPicPr>
        <p:blipFill rotWithShape="1">
          <a:blip r:embed="rId13"/>
          <a:srcRect l="33012" t="10037" r="24300" b="58883"/>
          <a:stretch>
            <a:fillRect/>
          </a:stretch>
        </p:blipFill>
        <p:spPr>
          <a:xfrm>
            <a:off x="4143155" y="6190923"/>
            <a:ext cx="1440000" cy="720000"/>
          </a:xfrm>
          <a:prstGeom prst="rect">
            <a:avLst/>
          </a:prstGeom>
          <a:ln>
            <a:noFill/>
          </a:ln>
        </p:spPr>
      </p:pic>
      <p:sp>
        <p:nvSpPr>
          <p:cNvPr id="40" name="文本框 107">
            <a:extLst>
              <a:ext uri="{FF2B5EF4-FFF2-40B4-BE49-F238E27FC236}">
                <a16:creationId xmlns:a16="http://schemas.microsoft.com/office/drawing/2014/main" id="{9742FC07-094A-940E-5B87-ECE3735FBC18}"/>
              </a:ext>
            </a:extLst>
          </p:cNvPr>
          <p:cNvSpPr txBox="1"/>
          <p:nvPr/>
        </p:nvSpPr>
        <p:spPr>
          <a:xfrm>
            <a:off x="5521793" y="6411708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ZoneTexte 61">
            <a:extLst>
              <a:ext uri="{FF2B5EF4-FFF2-40B4-BE49-F238E27FC236}">
                <a16:creationId xmlns:a16="http://schemas.microsoft.com/office/drawing/2014/main" id="{4A272148-AF10-D5A3-F1EB-E23561630222}"/>
              </a:ext>
            </a:extLst>
          </p:cNvPr>
          <p:cNvSpPr txBox="1"/>
          <p:nvPr/>
        </p:nvSpPr>
        <p:spPr>
          <a:xfrm>
            <a:off x="5526249" y="5905785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ZoneTexte 60">
            <a:extLst>
              <a:ext uri="{FF2B5EF4-FFF2-40B4-BE49-F238E27FC236}">
                <a16:creationId xmlns:a16="http://schemas.microsoft.com/office/drawing/2014/main" id="{2225B483-0F9A-FC8F-0C31-B52F0CC8F77D}"/>
              </a:ext>
            </a:extLst>
          </p:cNvPr>
          <p:cNvSpPr txBox="1"/>
          <p:nvPr/>
        </p:nvSpPr>
        <p:spPr>
          <a:xfrm>
            <a:off x="5533325" y="5127540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81">
            <a:extLst>
              <a:ext uri="{FF2B5EF4-FFF2-40B4-BE49-F238E27FC236}">
                <a16:creationId xmlns:a16="http://schemas.microsoft.com/office/drawing/2014/main" id="{E40B583B-F886-1238-9D63-CB990C5E9A8C}"/>
              </a:ext>
            </a:extLst>
          </p:cNvPr>
          <p:cNvSpPr txBox="1"/>
          <p:nvPr/>
        </p:nvSpPr>
        <p:spPr>
          <a:xfrm>
            <a:off x="5538167" y="4272057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937BB06-0344-8175-2F65-044428D4962B}"/>
              </a:ext>
            </a:extLst>
          </p:cNvPr>
          <p:cNvCxnSpPr/>
          <p:nvPr/>
        </p:nvCxnSpPr>
        <p:spPr>
          <a:xfrm>
            <a:off x="1336536" y="7159075"/>
            <a:ext cx="108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F9972AD1-6FAC-A663-A69D-20F8DB03DCB6}"/>
              </a:ext>
            </a:extLst>
          </p:cNvPr>
          <p:cNvSpPr txBox="1"/>
          <p:nvPr/>
        </p:nvSpPr>
        <p:spPr>
          <a:xfrm>
            <a:off x="1401696" y="7182282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1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DD59384-C16D-7992-3334-72D85879B396}"/>
              </a:ext>
            </a:extLst>
          </p:cNvPr>
          <p:cNvCxnSpPr/>
          <p:nvPr/>
        </p:nvCxnSpPr>
        <p:spPr>
          <a:xfrm>
            <a:off x="2492236" y="7159075"/>
            <a:ext cx="108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07064FE7-70B7-2D5E-3978-B76C2A5FB260}"/>
              </a:ext>
            </a:extLst>
          </p:cNvPr>
          <p:cNvSpPr txBox="1"/>
          <p:nvPr/>
        </p:nvSpPr>
        <p:spPr>
          <a:xfrm>
            <a:off x="2557396" y="7182282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2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876938F-528B-8DF9-AF8D-13DB95E3EBDF}"/>
              </a:ext>
            </a:extLst>
          </p:cNvPr>
          <p:cNvCxnSpPr/>
          <p:nvPr/>
        </p:nvCxnSpPr>
        <p:spPr>
          <a:xfrm>
            <a:off x="4276586" y="7159075"/>
            <a:ext cx="118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A6F7BD7-692E-5553-518D-39B958447128}"/>
              </a:ext>
            </a:extLst>
          </p:cNvPr>
          <p:cNvSpPr txBox="1"/>
          <p:nvPr/>
        </p:nvSpPr>
        <p:spPr>
          <a:xfrm>
            <a:off x="4238659" y="7182282"/>
            <a:ext cx="1258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3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(representative)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79F486A-1F70-4FC9-E851-158E46ED1896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561798" y="1764196"/>
            <a:ext cx="1872000" cy="720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3FA7359-A02F-2AB6-2FF3-663D81674CA6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561798" y="1013650"/>
            <a:ext cx="1872000" cy="720000"/>
          </a:xfrm>
          <a:prstGeom prst="rect">
            <a:avLst/>
          </a:prstGeom>
        </p:spPr>
      </p:pic>
      <p:sp>
        <p:nvSpPr>
          <p:cNvPr id="53" name="ZoneTexte 61">
            <a:extLst>
              <a:ext uri="{FF2B5EF4-FFF2-40B4-BE49-F238E27FC236}">
                <a16:creationId xmlns:a16="http://schemas.microsoft.com/office/drawing/2014/main" id="{682D3FFE-5888-4111-EDCC-18F9C72DBA15}"/>
              </a:ext>
            </a:extLst>
          </p:cNvPr>
          <p:cNvSpPr txBox="1"/>
          <p:nvPr/>
        </p:nvSpPr>
        <p:spPr>
          <a:xfrm>
            <a:off x="4008046" y="967204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-75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61">
            <a:extLst>
              <a:ext uri="{FF2B5EF4-FFF2-40B4-BE49-F238E27FC236}">
                <a16:creationId xmlns:a16="http://schemas.microsoft.com/office/drawing/2014/main" id="{988E5342-7539-74DF-F7F8-762FB1EBB68A}"/>
              </a:ext>
            </a:extLst>
          </p:cNvPr>
          <p:cNvSpPr txBox="1"/>
          <p:nvPr/>
        </p:nvSpPr>
        <p:spPr>
          <a:xfrm>
            <a:off x="3977566" y="1721584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-75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559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2DFB3B-6B07-4F54-93C8-6B5051067FB8}"/>
              </a:ext>
            </a:extLst>
          </p:cNvPr>
          <p:cNvSpPr txBox="1"/>
          <p:nvPr/>
        </p:nvSpPr>
        <p:spPr>
          <a:xfrm>
            <a:off x="75674" y="27377"/>
            <a:ext cx="13227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Supplemental 6</a:t>
            </a:r>
          </a:p>
        </p:txBody>
      </p:sp>
      <p:pic>
        <p:nvPicPr>
          <p:cNvPr id="26" name="Image 4">
            <a:extLst>
              <a:ext uri="{FF2B5EF4-FFF2-40B4-BE49-F238E27FC236}">
                <a16:creationId xmlns:a16="http://schemas.microsoft.com/office/drawing/2014/main" id="{D8F72725-7514-198E-C310-EF2D60980C4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2137" t="18711" r="15896" b="53882"/>
          <a:stretch>
            <a:fillRect/>
          </a:stretch>
        </p:blipFill>
        <p:spPr>
          <a:xfrm>
            <a:off x="1110890" y="3821588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27" name="Image 5">
            <a:extLst>
              <a:ext uri="{FF2B5EF4-FFF2-40B4-BE49-F238E27FC236}">
                <a16:creationId xmlns:a16="http://schemas.microsoft.com/office/drawing/2014/main" id="{86D15F84-9D8E-FDF3-DE8E-813A6019907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l="12420" t="31638" r="16354" b="44777"/>
          <a:stretch>
            <a:fillRect/>
          </a:stretch>
        </p:blipFill>
        <p:spPr>
          <a:xfrm>
            <a:off x="1113217" y="2302238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28" name="Image 6">
            <a:extLst>
              <a:ext uri="{FF2B5EF4-FFF2-40B4-BE49-F238E27FC236}">
                <a16:creationId xmlns:a16="http://schemas.microsoft.com/office/drawing/2014/main" id="{28F51CFE-9B78-E4D9-B9CC-5EA33161068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2495" t="33596" r="17953" b="46140"/>
          <a:stretch>
            <a:fillRect/>
          </a:stretch>
        </p:blipFill>
        <p:spPr>
          <a:xfrm>
            <a:off x="1110421" y="3062774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29" name="Image 7">
            <a:extLst>
              <a:ext uri="{FF2B5EF4-FFF2-40B4-BE49-F238E27FC236}">
                <a16:creationId xmlns:a16="http://schemas.microsoft.com/office/drawing/2014/main" id="{D24A55FA-93A8-4499-0EF3-0B46A68FD86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9770" t="34258" r="8963" b="47765"/>
          <a:stretch>
            <a:fillRect/>
          </a:stretch>
        </p:blipFill>
        <p:spPr>
          <a:xfrm>
            <a:off x="1110421" y="4579737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30" name="Image 8">
            <a:extLst>
              <a:ext uri="{FF2B5EF4-FFF2-40B4-BE49-F238E27FC236}">
                <a16:creationId xmlns:a16="http://schemas.microsoft.com/office/drawing/2014/main" id="{B3CE5558-0E6A-0ADF-FAA0-6AD00F45856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9"/>
          <a:srcRect l="19334" t="26680" r="7275" b="50695"/>
          <a:stretch>
            <a:fillRect/>
          </a:stretch>
        </p:blipFill>
        <p:spPr>
          <a:xfrm>
            <a:off x="1110421" y="5337886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31" name="Image 9">
            <a:extLst>
              <a:ext uri="{FF2B5EF4-FFF2-40B4-BE49-F238E27FC236}">
                <a16:creationId xmlns:a16="http://schemas.microsoft.com/office/drawing/2014/main" id="{F9244B22-AC97-0BB7-F525-B7ECA715E6D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0"/>
          <a:srcRect l="16323" t="26499" r="11018" b="55064"/>
          <a:stretch>
            <a:fillRect/>
          </a:stretch>
        </p:blipFill>
        <p:spPr>
          <a:xfrm>
            <a:off x="1114424" y="768096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32" name="Image 10">
            <a:extLst>
              <a:ext uri="{FF2B5EF4-FFF2-40B4-BE49-F238E27FC236}">
                <a16:creationId xmlns:a16="http://schemas.microsoft.com/office/drawing/2014/main" id="{55E153BA-39F9-9262-8DF2-DB68E2514C9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1"/>
          <a:srcRect l="17335" t="36846" r="11324" b="41531"/>
          <a:stretch>
            <a:fillRect/>
          </a:stretch>
        </p:blipFill>
        <p:spPr>
          <a:xfrm>
            <a:off x="1114424" y="1535213"/>
            <a:ext cx="2340000" cy="72000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75214D-896E-3D3A-02F9-D5AE7CC0EAE2}"/>
              </a:ext>
            </a:extLst>
          </p:cNvPr>
          <p:cNvSpPr txBox="1"/>
          <p:nvPr/>
        </p:nvSpPr>
        <p:spPr>
          <a:xfrm>
            <a:off x="560691" y="985908"/>
            <a:ext cx="5533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ITGB1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CA5AA1-1B6D-E8EE-E95C-A3B3266BFB38}"/>
              </a:ext>
            </a:extLst>
          </p:cNvPr>
          <p:cNvSpPr txBox="1"/>
          <p:nvPr/>
        </p:nvSpPr>
        <p:spPr>
          <a:xfrm>
            <a:off x="560691" y="1809059"/>
            <a:ext cx="5533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ITGB3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BDA649-1307-EC3E-F22F-24050F8C3EA5}"/>
              </a:ext>
            </a:extLst>
          </p:cNvPr>
          <p:cNvSpPr txBox="1"/>
          <p:nvPr/>
        </p:nvSpPr>
        <p:spPr>
          <a:xfrm>
            <a:off x="610384" y="2502478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pFAK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5013CA-FA83-7AEE-691F-3243B634A693}"/>
              </a:ext>
            </a:extLst>
          </p:cNvPr>
          <p:cNvSpPr txBox="1"/>
          <p:nvPr/>
        </p:nvSpPr>
        <p:spPr>
          <a:xfrm>
            <a:off x="680916" y="3283716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FAK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0DA9B3-1352-5B65-A8A5-483E8E8E8EED}"/>
              </a:ext>
            </a:extLst>
          </p:cNvPr>
          <p:cNvSpPr txBox="1"/>
          <p:nvPr/>
        </p:nvSpPr>
        <p:spPr>
          <a:xfrm>
            <a:off x="453290" y="4120027"/>
            <a:ext cx="6607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pPaxillin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C9D71D-1E23-1459-1CE9-374BABD6A890}"/>
              </a:ext>
            </a:extLst>
          </p:cNvPr>
          <p:cNvSpPr txBox="1"/>
          <p:nvPr/>
        </p:nvSpPr>
        <p:spPr>
          <a:xfrm>
            <a:off x="523822" y="4814422"/>
            <a:ext cx="5902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Paxillin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A68E9-38BE-41D3-EC33-D95DD84C549E}"/>
              </a:ext>
            </a:extLst>
          </p:cNvPr>
          <p:cNvSpPr txBox="1"/>
          <p:nvPr/>
        </p:nvSpPr>
        <p:spPr>
          <a:xfrm>
            <a:off x="474129" y="5566245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28C5CD-42C9-00F5-AB8E-A5DF26060312}"/>
              </a:ext>
            </a:extLst>
          </p:cNvPr>
          <p:cNvCxnSpPr>
            <a:cxnSpLocks/>
          </p:cNvCxnSpPr>
          <p:nvPr/>
        </p:nvCxnSpPr>
        <p:spPr>
          <a:xfrm>
            <a:off x="1388430" y="480005"/>
            <a:ext cx="756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65A7F9B-F4D8-F164-3B4F-7129E45EA22B}"/>
              </a:ext>
            </a:extLst>
          </p:cNvPr>
          <p:cNvSpPr txBox="1"/>
          <p:nvPr/>
        </p:nvSpPr>
        <p:spPr>
          <a:xfrm>
            <a:off x="1509041" y="251407"/>
            <a:ext cx="5261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err="1">
                <a:latin typeface="Arial" panose="020B0604020202020204" pitchFamily="34" charset="0"/>
                <a:cs typeface="Arial" panose="020B0604020202020204" pitchFamily="34" charset="0"/>
              </a:rPr>
              <a:t>ssiRNA</a:t>
            </a:r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3D2F96-4E4C-B9FF-D08C-391C608B37F9}"/>
              </a:ext>
            </a:extLst>
          </p:cNvPr>
          <p:cNvCxnSpPr/>
          <p:nvPr/>
        </p:nvCxnSpPr>
        <p:spPr>
          <a:xfrm>
            <a:off x="2255021" y="480005"/>
            <a:ext cx="396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DD5E039-BB1E-4512-5725-CECDEA333881}"/>
              </a:ext>
            </a:extLst>
          </p:cNvPr>
          <p:cNvSpPr txBox="1"/>
          <p:nvPr/>
        </p:nvSpPr>
        <p:spPr>
          <a:xfrm>
            <a:off x="2177525" y="255167"/>
            <a:ext cx="5565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siITGB1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4E41746-84A5-7853-AAAC-6F99F147017C}"/>
              </a:ext>
            </a:extLst>
          </p:cNvPr>
          <p:cNvCxnSpPr/>
          <p:nvPr/>
        </p:nvCxnSpPr>
        <p:spPr>
          <a:xfrm>
            <a:off x="2740796" y="480005"/>
            <a:ext cx="36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B0446CD-8CB4-374C-E6AB-473055A30B0D}"/>
              </a:ext>
            </a:extLst>
          </p:cNvPr>
          <p:cNvSpPr txBox="1"/>
          <p:nvPr/>
        </p:nvSpPr>
        <p:spPr>
          <a:xfrm>
            <a:off x="2650601" y="248817"/>
            <a:ext cx="5565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siITGB3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20619A-1BA0-838F-CB92-6E1D2F3433CF}"/>
              </a:ext>
            </a:extLst>
          </p:cNvPr>
          <p:cNvSpPr txBox="1"/>
          <p:nvPr/>
        </p:nvSpPr>
        <p:spPr>
          <a:xfrm>
            <a:off x="136105" y="497997"/>
            <a:ext cx="32547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5ng/ml            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-    -    -    +   +   +    +   +   +    +   +   +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6BD81B-FC1E-4023-E0A5-C66638260006}"/>
              </a:ext>
            </a:extLst>
          </p:cNvPr>
          <p:cNvSpPr txBox="1"/>
          <p:nvPr/>
        </p:nvSpPr>
        <p:spPr>
          <a:xfrm>
            <a:off x="3390900" y="1162279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4DBD84-6F68-07D8-B0B1-ACF4302DA581}"/>
              </a:ext>
            </a:extLst>
          </p:cNvPr>
          <p:cNvSpPr txBox="1"/>
          <p:nvPr/>
        </p:nvSpPr>
        <p:spPr>
          <a:xfrm>
            <a:off x="3397250" y="1956029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B56114-FF0B-10A2-5193-16BF08515790}"/>
              </a:ext>
            </a:extLst>
          </p:cNvPr>
          <p:cNvSpPr txBox="1"/>
          <p:nvPr/>
        </p:nvSpPr>
        <p:spPr>
          <a:xfrm>
            <a:off x="3397250" y="2768829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C24EBB-35F7-7A48-CFD2-BC78086DEBFA}"/>
              </a:ext>
            </a:extLst>
          </p:cNvPr>
          <p:cNvSpPr txBox="1"/>
          <p:nvPr/>
        </p:nvSpPr>
        <p:spPr>
          <a:xfrm>
            <a:off x="3397250" y="3575279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3CBCEC-6072-7FE2-0D1D-1B6CA22496D5}"/>
              </a:ext>
            </a:extLst>
          </p:cNvPr>
          <p:cNvSpPr txBox="1"/>
          <p:nvPr/>
        </p:nvSpPr>
        <p:spPr>
          <a:xfrm>
            <a:off x="3397250" y="4235679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EC67FD-C558-4724-C047-DFD39A39EA5B}"/>
              </a:ext>
            </a:extLst>
          </p:cNvPr>
          <p:cNvSpPr txBox="1"/>
          <p:nvPr/>
        </p:nvSpPr>
        <p:spPr>
          <a:xfrm>
            <a:off x="3397250" y="5016729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62B554-A2E8-184F-0623-B6C9E4F8337C}"/>
              </a:ext>
            </a:extLst>
          </p:cNvPr>
          <p:cNvSpPr txBox="1"/>
          <p:nvPr/>
        </p:nvSpPr>
        <p:spPr>
          <a:xfrm>
            <a:off x="3397250" y="5410429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Image 5">
            <a:extLst>
              <a:ext uri="{FF2B5EF4-FFF2-40B4-BE49-F238E27FC236}">
                <a16:creationId xmlns:a16="http://schemas.microsoft.com/office/drawing/2014/main" id="{A11F3E6E-6469-FD46-8678-EFBAE8BF1B71}"/>
              </a:ext>
            </a:extLst>
          </p:cNvPr>
          <p:cNvPicPr>
            <a:picLocks/>
          </p:cNvPicPr>
          <p:nvPr/>
        </p:nvPicPr>
        <p:blipFill rotWithShape="1">
          <a:blip r:embed="rId12"/>
          <a:srcRect l="15298" t="38654" r="12303" b="44323"/>
          <a:stretch>
            <a:fillRect/>
          </a:stretch>
        </p:blipFill>
        <p:spPr>
          <a:xfrm>
            <a:off x="988971" y="6922004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35" name="Image 36">
            <a:extLst>
              <a:ext uri="{FF2B5EF4-FFF2-40B4-BE49-F238E27FC236}">
                <a16:creationId xmlns:a16="http://schemas.microsoft.com/office/drawing/2014/main" id="{8A0A177C-29E0-7892-1DD9-BEEBE3F9F94B}"/>
              </a:ext>
            </a:extLst>
          </p:cNvPr>
          <p:cNvPicPr>
            <a:picLocks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 l="10013" t="43669" r="16219" b="40706"/>
          <a:stretch>
            <a:fillRect/>
          </a:stretch>
        </p:blipFill>
        <p:spPr>
          <a:xfrm>
            <a:off x="988971" y="7685770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36" name="Image 37">
            <a:extLst>
              <a:ext uri="{FF2B5EF4-FFF2-40B4-BE49-F238E27FC236}">
                <a16:creationId xmlns:a16="http://schemas.microsoft.com/office/drawing/2014/main" id="{E33AFBA4-CE2C-5B4F-F538-FEA084661D9D}"/>
              </a:ext>
            </a:extLst>
          </p:cNvPr>
          <p:cNvPicPr>
            <a:picLocks/>
          </p:cNvPicPr>
          <p:nvPr/>
        </p:nvPicPr>
        <p:blipFill rotWithShape="1">
          <a:blip r:embed="rId15"/>
          <a:srcRect l="10717" t="26001" r="15692" b="53974"/>
          <a:stretch>
            <a:fillRect/>
          </a:stretch>
        </p:blipFill>
        <p:spPr>
          <a:xfrm>
            <a:off x="988971" y="8449536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37" name="Image 38">
            <a:extLst>
              <a:ext uri="{FF2B5EF4-FFF2-40B4-BE49-F238E27FC236}">
                <a16:creationId xmlns:a16="http://schemas.microsoft.com/office/drawing/2014/main" id="{0E343ECA-FE3C-F88E-7144-7CD25F9E2A2A}"/>
              </a:ext>
            </a:extLst>
          </p:cNvPr>
          <p:cNvPicPr>
            <a:picLocks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523" t="30551" r="14632" b="48054"/>
          <a:stretch>
            <a:fillRect/>
          </a:stretch>
        </p:blipFill>
        <p:spPr>
          <a:xfrm>
            <a:off x="3429000" y="6895296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38" name="Image 39">
            <a:extLst>
              <a:ext uri="{FF2B5EF4-FFF2-40B4-BE49-F238E27FC236}">
                <a16:creationId xmlns:a16="http://schemas.microsoft.com/office/drawing/2014/main" id="{991551AC-4867-318D-5736-0A816663FDAF}"/>
              </a:ext>
            </a:extLst>
          </p:cNvPr>
          <p:cNvPicPr>
            <a:picLocks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6184" t="26634" r="16699" b="52772"/>
          <a:stretch>
            <a:fillRect/>
          </a:stretch>
        </p:blipFill>
        <p:spPr>
          <a:xfrm>
            <a:off x="3429000" y="7685770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39" name="Image 40">
            <a:extLst>
              <a:ext uri="{FF2B5EF4-FFF2-40B4-BE49-F238E27FC236}">
                <a16:creationId xmlns:a16="http://schemas.microsoft.com/office/drawing/2014/main" id="{79962119-E489-3161-A6F6-DEC31A122047}"/>
              </a:ext>
            </a:extLst>
          </p:cNvPr>
          <p:cNvPicPr>
            <a:picLocks/>
          </p:cNvPicPr>
          <p:nvPr/>
        </p:nvPicPr>
        <p:blipFill rotWithShape="1">
          <a:blip r:embed="rId20"/>
          <a:srcRect l="15473" t="28619" r="10904" b="48005"/>
          <a:stretch>
            <a:fillRect/>
          </a:stretch>
        </p:blipFill>
        <p:spPr>
          <a:xfrm>
            <a:off x="3427425" y="8449536"/>
            <a:ext cx="2340000" cy="720000"/>
          </a:xfrm>
          <a:prstGeom prst="rect">
            <a:avLst/>
          </a:prstGeom>
          <a:ln>
            <a:noFill/>
          </a:ln>
        </p:spPr>
      </p:pic>
      <p:sp>
        <p:nvSpPr>
          <p:cNvPr id="40" name="TextBox 9">
            <a:extLst>
              <a:ext uri="{FF2B5EF4-FFF2-40B4-BE49-F238E27FC236}">
                <a16:creationId xmlns:a16="http://schemas.microsoft.com/office/drawing/2014/main" id="{CF562F9D-C8D2-A636-BC1A-0EE98C27C03B}"/>
              </a:ext>
            </a:extLst>
          </p:cNvPr>
          <p:cNvSpPr txBox="1"/>
          <p:nvPr/>
        </p:nvSpPr>
        <p:spPr>
          <a:xfrm>
            <a:off x="428578" y="7202969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pFAK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10">
            <a:extLst>
              <a:ext uri="{FF2B5EF4-FFF2-40B4-BE49-F238E27FC236}">
                <a16:creationId xmlns:a16="http://schemas.microsoft.com/office/drawing/2014/main" id="{C849597D-336F-DDEF-331E-5E823392592D}"/>
              </a:ext>
            </a:extLst>
          </p:cNvPr>
          <p:cNvSpPr txBox="1"/>
          <p:nvPr/>
        </p:nvSpPr>
        <p:spPr>
          <a:xfrm>
            <a:off x="499110" y="7908007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FAK</a:t>
            </a:r>
          </a:p>
        </p:txBody>
      </p:sp>
      <p:sp>
        <p:nvSpPr>
          <p:cNvPr id="42" name="TextBox 13">
            <a:extLst>
              <a:ext uri="{FF2B5EF4-FFF2-40B4-BE49-F238E27FC236}">
                <a16:creationId xmlns:a16="http://schemas.microsoft.com/office/drawing/2014/main" id="{BCD6A493-555A-DAB9-BF9D-3F706AA8B60D}"/>
              </a:ext>
            </a:extLst>
          </p:cNvPr>
          <p:cNvSpPr txBox="1"/>
          <p:nvPr/>
        </p:nvSpPr>
        <p:spPr>
          <a:xfrm>
            <a:off x="300730" y="8686673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43" name="TextBox 30">
            <a:extLst>
              <a:ext uri="{FF2B5EF4-FFF2-40B4-BE49-F238E27FC236}">
                <a16:creationId xmlns:a16="http://schemas.microsoft.com/office/drawing/2014/main" id="{504FD521-22F1-8712-A160-7EE1895F5B0D}"/>
              </a:ext>
            </a:extLst>
          </p:cNvPr>
          <p:cNvSpPr txBox="1"/>
          <p:nvPr/>
        </p:nvSpPr>
        <p:spPr>
          <a:xfrm>
            <a:off x="5782003" y="7331700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31">
            <a:extLst>
              <a:ext uri="{FF2B5EF4-FFF2-40B4-BE49-F238E27FC236}">
                <a16:creationId xmlns:a16="http://schemas.microsoft.com/office/drawing/2014/main" id="{9A30551C-9B59-6F90-3191-B8E3FFB45F60}"/>
              </a:ext>
            </a:extLst>
          </p:cNvPr>
          <p:cNvSpPr txBox="1"/>
          <p:nvPr/>
        </p:nvSpPr>
        <p:spPr>
          <a:xfrm>
            <a:off x="5782003" y="8068300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34">
            <a:extLst>
              <a:ext uri="{FF2B5EF4-FFF2-40B4-BE49-F238E27FC236}">
                <a16:creationId xmlns:a16="http://schemas.microsoft.com/office/drawing/2014/main" id="{4EBF1CB2-EC1B-3BBE-2ADC-435078B3AE3D}"/>
              </a:ext>
            </a:extLst>
          </p:cNvPr>
          <p:cNvSpPr txBox="1"/>
          <p:nvPr/>
        </p:nvSpPr>
        <p:spPr>
          <a:xfrm>
            <a:off x="5782003" y="8648912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20">
            <a:extLst>
              <a:ext uri="{FF2B5EF4-FFF2-40B4-BE49-F238E27FC236}">
                <a16:creationId xmlns:a16="http://schemas.microsoft.com/office/drawing/2014/main" id="{89BDEEE4-109D-674C-242D-8C50ED790508}"/>
              </a:ext>
            </a:extLst>
          </p:cNvPr>
          <p:cNvSpPr txBox="1"/>
          <p:nvPr/>
        </p:nvSpPr>
        <p:spPr>
          <a:xfrm>
            <a:off x="136104" y="6705228"/>
            <a:ext cx="58900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5ng/ml       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-     -    -    +   +   +   +    +   +   +    +   +                           -    -    -    +   +   +   +  +   +   +   +   + </a:t>
            </a:r>
          </a:p>
        </p:txBody>
      </p:sp>
      <p:cxnSp>
        <p:nvCxnSpPr>
          <p:cNvPr id="47" name="Connecteur droit 50">
            <a:extLst>
              <a:ext uri="{FF2B5EF4-FFF2-40B4-BE49-F238E27FC236}">
                <a16:creationId xmlns:a16="http://schemas.microsoft.com/office/drawing/2014/main" id="{C6E72617-25AD-C0A4-6DB6-F59924D0E47B}"/>
              </a:ext>
            </a:extLst>
          </p:cNvPr>
          <p:cNvCxnSpPr/>
          <p:nvPr/>
        </p:nvCxnSpPr>
        <p:spPr>
          <a:xfrm>
            <a:off x="2160579" y="6657598"/>
            <a:ext cx="3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ZoneTexte 51">
            <a:extLst>
              <a:ext uri="{FF2B5EF4-FFF2-40B4-BE49-F238E27FC236}">
                <a16:creationId xmlns:a16="http://schemas.microsoft.com/office/drawing/2014/main" id="{B5DF3D6A-631A-B458-4703-0174C430F554}"/>
              </a:ext>
            </a:extLst>
          </p:cNvPr>
          <p:cNvSpPr txBox="1"/>
          <p:nvPr/>
        </p:nvSpPr>
        <p:spPr>
          <a:xfrm>
            <a:off x="2085136" y="6453763"/>
            <a:ext cx="51328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00" dirty="0">
                <a:latin typeface="Arial" panose="020B0604020202020204" pitchFamily="34" charset="0"/>
                <a:cs typeface="Arial" panose="020B0604020202020204" pitchFamily="34" charset="0"/>
              </a:rPr>
              <a:t>Cil. 1nM</a:t>
            </a:r>
          </a:p>
        </p:txBody>
      </p:sp>
      <p:cxnSp>
        <p:nvCxnSpPr>
          <p:cNvPr id="49" name="Connecteur droit 52">
            <a:extLst>
              <a:ext uri="{FF2B5EF4-FFF2-40B4-BE49-F238E27FC236}">
                <a16:creationId xmlns:a16="http://schemas.microsoft.com/office/drawing/2014/main" id="{6DD08FAE-57F7-0B6E-3C98-F00B11570D98}"/>
              </a:ext>
            </a:extLst>
          </p:cNvPr>
          <p:cNvCxnSpPr/>
          <p:nvPr/>
        </p:nvCxnSpPr>
        <p:spPr>
          <a:xfrm>
            <a:off x="2619366" y="6657599"/>
            <a:ext cx="3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ZoneTexte 53">
            <a:extLst>
              <a:ext uri="{FF2B5EF4-FFF2-40B4-BE49-F238E27FC236}">
                <a16:creationId xmlns:a16="http://schemas.microsoft.com/office/drawing/2014/main" id="{FC0B9957-A714-3832-71AA-EF1AEC59375A}"/>
              </a:ext>
            </a:extLst>
          </p:cNvPr>
          <p:cNvSpPr txBox="1"/>
          <p:nvPr/>
        </p:nvSpPr>
        <p:spPr>
          <a:xfrm>
            <a:off x="2493118" y="6453764"/>
            <a:ext cx="61427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00" dirty="0">
                <a:latin typeface="Arial" panose="020B0604020202020204" pitchFamily="34" charset="0"/>
                <a:cs typeface="Arial" panose="020B0604020202020204" pitchFamily="34" charset="0"/>
              </a:rPr>
              <a:t>Cil. 2.5 </a:t>
            </a:r>
            <a:r>
              <a:rPr lang="fr-CA" sz="7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fr-CA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Connecteur droit 55">
            <a:extLst>
              <a:ext uri="{FF2B5EF4-FFF2-40B4-BE49-F238E27FC236}">
                <a16:creationId xmlns:a16="http://schemas.microsoft.com/office/drawing/2014/main" id="{860293AF-468B-7671-1EFC-FB4C5C07C98A}"/>
              </a:ext>
            </a:extLst>
          </p:cNvPr>
          <p:cNvCxnSpPr/>
          <p:nvPr/>
        </p:nvCxnSpPr>
        <p:spPr>
          <a:xfrm>
            <a:off x="4195315" y="6657599"/>
            <a:ext cx="3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ZoneTexte 56">
            <a:extLst>
              <a:ext uri="{FF2B5EF4-FFF2-40B4-BE49-F238E27FC236}">
                <a16:creationId xmlns:a16="http://schemas.microsoft.com/office/drawing/2014/main" id="{64812A34-BA97-96BF-30A8-DAC9AE9F3AF2}"/>
              </a:ext>
            </a:extLst>
          </p:cNvPr>
          <p:cNvSpPr txBox="1"/>
          <p:nvPr/>
        </p:nvSpPr>
        <p:spPr>
          <a:xfrm>
            <a:off x="4088120" y="6453765"/>
            <a:ext cx="5389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00" dirty="0">
                <a:latin typeface="Arial" panose="020B0604020202020204" pitchFamily="34" charset="0"/>
                <a:cs typeface="Arial" panose="020B0604020202020204" pitchFamily="34" charset="0"/>
              </a:rPr>
              <a:t>Cil. 5 </a:t>
            </a:r>
            <a:r>
              <a:rPr lang="fr-CA" sz="7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fr-CA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Connecteur droit 57">
            <a:extLst>
              <a:ext uri="{FF2B5EF4-FFF2-40B4-BE49-F238E27FC236}">
                <a16:creationId xmlns:a16="http://schemas.microsoft.com/office/drawing/2014/main" id="{487686CA-4FC4-344E-033B-B5C36D4A2527}"/>
              </a:ext>
            </a:extLst>
          </p:cNvPr>
          <p:cNvCxnSpPr/>
          <p:nvPr/>
        </p:nvCxnSpPr>
        <p:spPr>
          <a:xfrm>
            <a:off x="4604885" y="6657599"/>
            <a:ext cx="3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ZoneTexte 58">
            <a:extLst>
              <a:ext uri="{FF2B5EF4-FFF2-40B4-BE49-F238E27FC236}">
                <a16:creationId xmlns:a16="http://schemas.microsoft.com/office/drawing/2014/main" id="{209ACB76-C48C-143E-D0C6-8A44E4213138}"/>
              </a:ext>
            </a:extLst>
          </p:cNvPr>
          <p:cNvSpPr txBox="1"/>
          <p:nvPr/>
        </p:nvSpPr>
        <p:spPr>
          <a:xfrm>
            <a:off x="4499281" y="6453765"/>
            <a:ext cx="58862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00" dirty="0">
                <a:latin typeface="Arial" panose="020B0604020202020204" pitchFamily="34" charset="0"/>
                <a:cs typeface="Arial" panose="020B0604020202020204" pitchFamily="34" charset="0"/>
              </a:rPr>
              <a:t>Cil. 10 </a:t>
            </a:r>
            <a:r>
              <a:rPr lang="fr-CA" sz="7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fr-CA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Connecteur droit 59">
            <a:extLst>
              <a:ext uri="{FF2B5EF4-FFF2-40B4-BE49-F238E27FC236}">
                <a16:creationId xmlns:a16="http://schemas.microsoft.com/office/drawing/2014/main" id="{F0430EAD-61C0-11D0-3210-AC601888D1B7}"/>
              </a:ext>
            </a:extLst>
          </p:cNvPr>
          <p:cNvCxnSpPr/>
          <p:nvPr/>
        </p:nvCxnSpPr>
        <p:spPr>
          <a:xfrm>
            <a:off x="5028749" y="6657599"/>
            <a:ext cx="3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ZoneTexte 60">
            <a:extLst>
              <a:ext uri="{FF2B5EF4-FFF2-40B4-BE49-F238E27FC236}">
                <a16:creationId xmlns:a16="http://schemas.microsoft.com/office/drawing/2014/main" id="{9D196CF5-BC6D-88A8-E628-B1CC64E1F112}"/>
              </a:ext>
            </a:extLst>
          </p:cNvPr>
          <p:cNvSpPr txBox="1"/>
          <p:nvPr/>
        </p:nvSpPr>
        <p:spPr>
          <a:xfrm>
            <a:off x="4927904" y="6453765"/>
            <a:ext cx="58862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00" dirty="0">
                <a:latin typeface="Arial" panose="020B0604020202020204" pitchFamily="34" charset="0"/>
                <a:cs typeface="Arial" panose="020B0604020202020204" pitchFamily="34" charset="0"/>
              </a:rPr>
              <a:t>Cil. 15 </a:t>
            </a:r>
            <a:r>
              <a:rPr lang="fr-CA" sz="7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fr-CA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28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8">
            <a:extLst>
              <a:ext uri="{FF2B5EF4-FFF2-40B4-BE49-F238E27FC236}">
                <a16:creationId xmlns:a16="http://schemas.microsoft.com/office/drawing/2014/main" id="{C00088CA-4492-D4B4-615A-8B43B17267EB}"/>
              </a:ext>
            </a:extLst>
          </p:cNvPr>
          <p:cNvSpPr txBox="1"/>
          <p:nvPr/>
        </p:nvSpPr>
        <p:spPr>
          <a:xfrm rot="1800000">
            <a:off x="4269115" y="213527"/>
            <a:ext cx="338554" cy="64053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Sham 1</a:t>
            </a:r>
          </a:p>
        </p:txBody>
      </p:sp>
      <p:sp>
        <p:nvSpPr>
          <p:cNvPr id="27" name="ZoneTexte 29">
            <a:extLst>
              <a:ext uri="{FF2B5EF4-FFF2-40B4-BE49-F238E27FC236}">
                <a16:creationId xmlns:a16="http://schemas.microsoft.com/office/drawing/2014/main" id="{A452270E-5DDE-4792-0B9A-556C1CD452D0}"/>
              </a:ext>
            </a:extLst>
          </p:cNvPr>
          <p:cNvSpPr txBox="1"/>
          <p:nvPr/>
        </p:nvSpPr>
        <p:spPr>
          <a:xfrm rot="1800000">
            <a:off x="4407730" y="506868"/>
            <a:ext cx="338554" cy="33939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IR 1</a:t>
            </a:r>
          </a:p>
        </p:txBody>
      </p:sp>
      <p:sp>
        <p:nvSpPr>
          <p:cNvPr id="28" name="ZoneTexte 30">
            <a:extLst>
              <a:ext uri="{FF2B5EF4-FFF2-40B4-BE49-F238E27FC236}">
                <a16:creationId xmlns:a16="http://schemas.microsoft.com/office/drawing/2014/main" id="{7C9E9FCB-B05E-5763-8333-F3806F8DFE1D}"/>
              </a:ext>
            </a:extLst>
          </p:cNvPr>
          <p:cNvSpPr txBox="1"/>
          <p:nvPr/>
        </p:nvSpPr>
        <p:spPr>
          <a:xfrm rot="1800000">
            <a:off x="4667433" y="194799"/>
            <a:ext cx="338554" cy="65128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Sham 2</a:t>
            </a:r>
          </a:p>
        </p:txBody>
      </p:sp>
      <p:sp>
        <p:nvSpPr>
          <p:cNvPr id="29" name="ZoneTexte 31">
            <a:extLst>
              <a:ext uri="{FF2B5EF4-FFF2-40B4-BE49-F238E27FC236}">
                <a16:creationId xmlns:a16="http://schemas.microsoft.com/office/drawing/2014/main" id="{B6D7C444-48CA-6A36-F172-9BEDE3868962}"/>
              </a:ext>
            </a:extLst>
          </p:cNvPr>
          <p:cNvSpPr txBox="1"/>
          <p:nvPr/>
        </p:nvSpPr>
        <p:spPr>
          <a:xfrm rot="1800000">
            <a:off x="4796648" y="515054"/>
            <a:ext cx="338554" cy="32651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IR 2</a:t>
            </a:r>
          </a:p>
        </p:txBody>
      </p:sp>
      <p:sp>
        <p:nvSpPr>
          <p:cNvPr id="30" name="ZoneTexte 32">
            <a:extLst>
              <a:ext uri="{FF2B5EF4-FFF2-40B4-BE49-F238E27FC236}">
                <a16:creationId xmlns:a16="http://schemas.microsoft.com/office/drawing/2014/main" id="{9013F3C7-616F-7FE7-4849-D39FFEDF8B8B}"/>
              </a:ext>
            </a:extLst>
          </p:cNvPr>
          <p:cNvSpPr txBox="1"/>
          <p:nvPr/>
        </p:nvSpPr>
        <p:spPr>
          <a:xfrm rot="1800000">
            <a:off x="5185617" y="525591"/>
            <a:ext cx="338554" cy="3425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IR 3</a:t>
            </a:r>
          </a:p>
        </p:txBody>
      </p:sp>
      <p:sp>
        <p:nvSpPr>
          <p:cNvPr id="31" name="ZoneTexte 34">
            <a:extLst>
              <a:ext uri="{FF2B5EF4-FFF2-40B4-BE49-F238E27FC236}">
                <a16:creationId xmlns:a16="http://schemas.microsoft.com/office/drawing/2014/main" id="{48AB7F31-C478-1006-7046-2D5611981A3A}"/>
              </a:ext>
            </a:extLst>
          </p:cNvPr>
          <p:cNvSpPr txBox="1"/>
          <p:nvPr/>
        </p:nvSpPr>
        <p:spPr>
          <a:xfrm rot="1800000">
            <a:off x="5062166" y="247147"/>
            <a:ext cx="338554" cy="6272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Sham 3</a:t>
            </a:r>
          </a:p>
        </p:txBody>
      </p:sp>
      <p:sp>
        <p:nvSpPr>
          <p:cNvPr id="35" name="ZoneTexte 10">
            <a:extLst>
              <a:ext uri="{FF2B5EF4-FFF2-40B4-BE49-F238E27FC236}">
                <a16:creationId xmlns:a16="http://schemas.microsoft.com/office/drawing/2014/main" id="{842B9A99-EA61-0B06-B1C9-3F174913E5B9}"/>
              </a:ext>
            </a:extLst>
          </p:cNvPr>
          <p:cNvSpPr txBox="1"/>
          <p:nvPr/>
        </p:nvSpPr>
        <p:spPr>
          <a:xfrm rot="1800000">
            <a:off x="1248859" y="4942743"/>
            <a:ext cx="338554" cy="6413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Control 1</a:t>
            </a:r>
          </a:p>
        </p:txBody>
      </p:sp>
      <p:sp>
        <p:nvSpPr>
          <p:cNvPr id="36" name="ZoneTexte 11">
            <a:extLst>
              <a:ext uri="{FF2B5EF4-FFF2-40B4-BE49-F238E27FC236}">
                <a16:creationId xmlns:a16="http://schemas.microsoft.com/office/drawing/2014/main" id="{60E52C04-4686-DDCC-7D14-9B2CAD08EB30}"/>
              </a:ext>
            </a:extLst>
          </p:cNvPr>
          <p:cNvSpPr txBox="1"/>
          <p:nvPr/>
        </p:nvSpPr>
        <p:spPr>
          <a:xfrm rot="1800000">
            <a:off x="1661602" y="4945903"/>
            <a:ext cx="338554" cy="64377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Control 2</a:t>
            </a:r>
          </a:p>
        </p:txBody>
      </p:sp>
      <p:sp>
        <p:nvSpPr>
          <p:cNvPr id="37" name="ZoneTexte 12">
            <a:extLst>
              <a:ext uri="{FF2B5EF4-FFF2-40B4-BE49-F238E27FC236}">
                <a16:creationId xmlns:a16="http://schemas.microsoft.com/office/drawing/2014/main" id="{B4869490-91B6-E69D-DB03-C7E97DA70D9D}"/>
              </a:ext>
            </a:extLst>
          </p:cNvPr>
          <p:cNvSpPr txBox="1"/>
          <p:nvPr/>
        </p:nvSpPr>
        <p:spPr>
          <a:xfrm rot="1800000">
            <a:off x="2093722" y="4877650"/>
            <a:ext cx="338554" cy="70626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Control 3</a:t>
            </a:r>
          </a:p>
        </p:txBody>
      </p:sp>
      <p:sp>
        <p:nvSpPr>
          <p:cNvPr id="38" name="ZoneTexte 15">
            <a:extLst>
              <a:ext uri="{FF2B5EF4-FFF2-40B4-BE49-F238E27FC236}">
                <a16:creationId xmlns:a16="http://schemas.microsoft.com/office/drawing/2014/main" id="{7A5C9609-1939-9FAE-D2D1-50574052CD3D}"/>
              </a:ext>
            </a:extLst>
          </p:cNvPr>
          <p:cNvSpPr txBox="1"/>
          <p:nvPr/>
        </p:nvSpPr>
        <p:spPr>
          <a:xfrm rot="1800000">
            <a:off x="1401351" y="5130109"/>
            <a:ext cx="338554" cy="42987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FA 1</a:t>
            </a:r>
          </a:p>
        </p:txBody>
      </p:sp>
      <p:sp>
        <p:nvSpPr>
          <p:cNvPr id="39" name="ZoneTexte 16">
            <a:extLst>
              <a:ext uri="{FF2B5EF4-FFF2-40B4-BE49-F238E27FC236}">
                <a16:creationId xmlns:a16="http://schemas.microsoft.com/office/drawing/2014/main" id="{EE1B24DE-52A2-D877-071F-D5D4F3628991}"/>
              </a:ext>
            </a:extLst>
          </p:cNvPr>
          <p:cNvSpPr txBox="1"/>
          <p:nvPr/>
        </p:nvSpPr>
        <p:spPr>
          <a:xfrm rot="1800000">
            <a:off x="1836684" y="5105688"/>
            <a:ext cx="338554" cy="448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FA 2</a:t>
            </a:r>
          </a:p>
        </p:txBody>
      </p:sp>
      <p:sp>
        <p:nvSpPr>
          <p:cNvPr id="40" name="ZoneTexte 17">
            <a:extLst>
              <a:ext uri="{FF2B5EF4-FFF2-40B4-BE49-F238E27FC236}">
                <a16:creationId xmlns:a16="http://schemas.microsoft.com/office/drawing/2014/main" id="{6684B1FB-4A2B-DE83-D617-60939A45BF62}"/>
              </a:ext>
            </a:extLst>
          </p:cNvPr>
          <p:cNvSpPr txBox="1"/>
          <p:nvPr/>
        </p:nvSpPr>
        <p:spPr>
          <a:xfrm rot="1800000">
            <a:off x="2243212" y="5069333"/>
            <a:ext cx="338554" cy="48888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FA 3</a:t>
            </a: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B28D4360-5C9D-9001-7DD2-3DE3930809F2}"/>
              </a:ext>
            </a:extLst>
          </p:cNvPr>
          <p:cNvSpPr txBox="1"/>
          <p:nvPr/>
        </p:nvSpPr>
        <p:spPr>
          <a:xfrm>
            <a:off x="2923995" y="5802455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58">
            <a:extLst>
              <a:ext uri="{FF2B5EF4-FFF2-40B4-BE49-F238E27FC236}">
                <a16:creationId xmlns:a16="http://schemas.microsoft.com/office/drawing/2014/main" id="{8DD9E4AA-2753-AF8A-7FD1-7F106657BF7D}"/>
              </a:ext>
            </a:extLst>
          </p:cNvPr>
          <p:cNvSpPr txBox="1"/>
          <p:nvPr/>
        </p:nvSpPr>
        <p:spPr>
          <a:xfrm>
            <a:off x="2918536" y="6573704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59">
            <a:extLst>
              <a:ext uri="{FF2B5EF4-FFF2-40B4-BE49-F238E27FC236}">
                <a16:creationId xmlns:a16="http://schemas.microsoft.com/office/drawing/2014/main" id="{B2B20F10-D7F3-06A5-589A-A388CD0D0BCE}"/>
              </a:ext>
            </a:extLst>
          </p:cNvPr>
          <p:cNvSpPr txBox="1"/>
          <p:nvPr/>
        </p:nvSpPr>
        <p:spPr>
          <a:xfrm>
            <a:off x="2917782" y="7533321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60">
            <a:extLst>
              <a:ext uri="{FF2B5EF4-FFF2-40B4-BE49-F238E27FC236}">
                <a16:creationId xmlns:a16="http://schemas.microsoft.com/office/drawing/2014/main" id="{31D5DCC7-FF98-1F6C-4638-C76DF7B7D11A}"/>
              </a:ext>
            </a:extLst>
          </p:cNvPr>
          <p:cNvSpPr txBox="1"/>
          <p:nvPr/>
        </p:nvSpPr>
        <p:spPr>
          <a:xfrm>
            <a:off x="2926156" y="8962571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61">
            <a:extLst>
              <a:ext uri="{FF2B5EF4-FFF2-40B4-BE49-F238E27FC236}">
                <a16:creationId xmlns:a16="http://schemas.microsoft.com/office/drawing/2014/main" id="{F809A5C8-D5F2-ACA6-FE70-27455DDC8BBB}"/>
              </a:ext>
            </a:extLst>
          </p:cNvPr>
          <p:cNvSpPr txBox="1"/>
          <p:nvPr/>
        </p:nvSpPr>
        <p:spPr>
          <a:xfrm>
            <a:off x="2919856" y="8358193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62">
            <a:extLst>
              <a:ext uri="{FF2B5EF4-FFF2-40B4-BE49-F238E27FC236}">
                <a16:creationId xmlns:a16="http://schemas.microsoft.com/office/drawing/2014/main" id="{824E64A0-806F-2B58-3762-34A88DF7822A}"/>
              </a:ext>
            </a:extLst>
          </p:cNvPr>
          <p:cNvSpPr txBox="1"/>
          <p:nvPr/>
        </p:nvSpPr>
        <p:spPr>
          <a:xfrm>
            <a:off x="2912236" y="6942010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F8ACF0A-A31E-0FD4-0AE3-37D4F3829A73}"/>
              </a:ext>
            </a:extLst>
          </p:cNvPr>
          <p:cNvSpPr txBox="1"/>
          <p:nvPr/>
        </p:nvSpPr>
        <p:spPr>
          <a:xfrm>
            <a:off x="33434" y="104775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3</a:t>
            </a:r>
          </a:p>
        </p:txBody>
      </p:sp>
      <p:sp>
        <p:nvSpPr>
          <p:cNvPr id="54" name="ZoneTexte 4">
            <a:extLst>
              <a:ext uri="{FF2B5EF4-FFF2-40B4-BE49-F238E27FC236}">
                <a16:creationId xmlns:a16="http://schemas.microsoft.com/office/drawing/2014/main" id="{3D337036-0898-B358-0ADB-09FE13F314B0}"/>
              </a:ext>
            </a:extLst>
          </p:cNvPr>
          <p:cNvSpPr txBox="1"/>
          <p:nvPr/>
        </p:nvSpPr>
        <p:spPr>
          <a:xfrm>
            <a:off x="5916365" y="1238069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ZoneTexte 58">
            <a:extLst>
              <a:ext uri="{FF2B5EF4-FFF2-40B4-BE49-F238E27FC236}">
                <a16:creationId xmlns:a16="http://schemas.microsoft.com/office/drawing/2014/main" id="{77349841-AB92-A0A8-59CB-09CDF6825874}"/>
              </a:ext>
            </a:extLst>
          </p:cNvPr>
          <p:cNvSpPr txBox="1"/>
          <p:nvPr/>
        </p:nvSpPr>
        <p:spPr>
          <a:xfrm>
            <a:off x="5931861" y="1997794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ZoneTexte 59">
            <a:extLst>
              <a:ext uri="{FF2B5EF4-FFF2-40B4-BE49-F238E27FC236}">
                <a16:creationId xmlns:a16="http://schemas.microsoft.com/office/drawing/2014/main" id="{894193AC-D513-E914-DAB1-091617C93007}"/>
              </a:ext>
            </a:extLst>
          </p:cNvPr>
          <p:cNvSpPr txBox="1"/>
          <p:nvPr/>
        </p:nvSpPr>
        <p:spPr>
          <a:xfrm>
            <a:off x="5913962" y="2933463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ZoneTexte 60">
            <a:extLst>
              <a:ext uri="{FF2B5EF4-FFF2-40B4-BE49-F238E27FC236}">
                <a16:creationId xmlns:a16="http://schemas.microsoft.com/office/drawing/2014/main" id="{3CDB86C4-ACAA-DF84-4194-E9A28FF5D395}"/>
              </a:ext>
            </a:extLst>
          </p:cNvPr>
          <p:cNvSpPr txBox="1"/>
          <p:nvPr/>
        </p:nvSpPr>
        <p:spPr>
          <a:xfrm>
            <a:off x="5893761" y="4242516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ZoneTexte 61">
            <a:extLst>
              <a:ext uri="{FF2B5EF4-FFF2-40B4-BE49-F238E27FC236}">
                <a16:creationId xmlns:a16="http://schemas.microsoft.com/office/drawing/2014/main" id="{55642AFD-96B4-FCFA-0327-FAB701DBA382}"/>
              </a:ext>
            </a:extLst>
          </p:cNvPr>
          <p:cNvSpPr txBox="1"/>
          <p:nvPr/>
        </p:nvSpPr>
        <p:spPr>
          <a:xfrm>
            <a:off x="5916036" y="3840434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ZoneTexte 62">
            <a:extLst>
              <a:ext uri="{FF2B5EF4-FFF2-40B4-BE49-F238E27FC236}">
                <a16:creationId xmlns:a16="http://schemas.microsoft.com/office/drawing/2014/main" id="{8B0C3A8B-093B-BE44-43CA-0F55CA87B185}"/>
              </a:ext>
            </a:extLst>
          </p:cNvPr>
          <p:cNvSpPr txBox="1"/>
          <p:nvPr/>
        </p:nvSpPr>
        <p:spPr>
          <a:xfrm>
            <a:off x="5916036" y="2566220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ZoneTexte 32">
            <a:extLst>
              <a:ext uri="{FF2B5EF4-FFF2-40B4-BE49-F238E27FC236}">
                <a16:creationId xmlns:a16="http://schemas.microsoft.com/office/drawing/2014/main" id="{02038CDF-E5A5-C233-BCCA-5DB23C056398}"/>
              </a:ext>
            </a:extLst>
          </p:cNvPr>
          <p:cNvSpPr txBox="1"/>
          <p:nvPr/>
        </p:nvSpPr>
        <p:spPr>
          <a:xfrm rot="1800000">
            <a:off x="5575855" y="530560"/>
            <a:ext cx="338554" cy="3425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IR 4</a:t>
            </a:r>
          </a:p>
        </p:txBody>
      </p:sp>
      <p:sp>
        <p:nvSpPr>
          <p:cNvPr id="63" name="ZoneTexte 34">
            <a:extLst>
              <a:ext uri="{FF2B5EF4-FFF2-40B4-BE49-F238E27FC236}">
                <a16:creationId xmlns:a16="http://schemas.microsoft.com/office/drawing/2014/main" id="{A10428F1-ACFE-32CE-70C5-BE843D193063}"/>
              </a:ext>
            </a:extLst>
          </p:cNvPr>
          <p:cNvSpPr txBox="1"/>
          <p:nvPr/>
        </p:nvSpPr>
        <p:spPr>
          <a:xfrm rot="1800000">
            <a:off x="5433354" y="264816"/>
            <a:ext cx="338554" cy="6272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Sham 4</a:t>
            </a:r>
          </a:p>
        </p:txBody>
      </p:sp>
      <p:sp>
        <p:nvSpPr>
          <p:cNvPr id="64" name="ZoneTexte 12">
            <a:extLst>
              <a:ext uri="{FF2B5EF4-FFF2-40B4-BE49-F238E27FC236}">
                <a16:creationId xmlns:a16="http://schemas.microsoft.com/office/drawing/2014/main" id="{7FB8A81D-D960-1CD9-40AD-B9E20E9D7501}"/>
              </a:ext>
            </a:extLst>
          </p:cNvPr>
          <p:cNvSpPr txBox="1"/>
          <p:nvPr/>
        </p:nvSpPr>
        <p:spPr>
          <a:xfrm rot="1800000">
            <a:off x="2503296" y="4877650"/>
            <a:ext cx="338554" cy="70626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Control 4</a:t>
            </a:r>
          </a:p>
        </p:txBody>
      </p:sp>
      <p:sp>
        <p:nvSpPr>
          <p:cNvPr id="65" name="ZoneTexte 17">
            <a:extLst>
              <a:ext uri="{FF2B5EF4-FFF2-40B4-BE49-F238E27FC236}">
                <a16:creationId xmlns:a16="http://schemas.microsoft.com/office/drawing/2014/main" id="{D47D13F0-4F7D-5870-9438-0BAC52833DE5}"/>
              </a:ext>
            </a:extLst>
          </p:cNvPr>
          <p:cNvSpPr txBox="1"/>
          <p:nvPr/>
        </p:nvSpPr>
        <p:spPr>
          <a:xfrm rot="1800000">
            <a:off x="2667066" y="5069333"/>
            <a:ext cx="338554" cy="48888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FA 4</a:t>
            </a:r>
          </a:p>
        </p:txBody>
      </p:sp>
      <p:sp>
        <p:nvSpPr>
          <p:cNvPr id="66" name="ZoneTexte 3">
            <a:extLst>
              <a:ext uri="{FF2B5EF4-FFF2-40B4-BE49-F238E27FC236}">
                <a16:creationId xmlns:a16="http://schemas.microsoft.com/office/drawing/2014/main" id="{FE03F7D5-F8A0-9468-1660-DE045EECB6D6}"/>
              </a:ext>
            </a:extLst>
          </p:cNvPr>
          <p:cNvSpPr txBox="1"/>
          <p:nvPr/>
        </p:nvSpPr>
        <p:spPr>
          <a:xfrm>
            <a:off x="13205" y="5655552"/>
            <a:ext cx="925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ZoneTexte 5">
            <a:extLst>
              <a:ext uri="{FF2B5EF4-FFF2-40B4-BE49-F238E27FC236}">
                <a16:creationId xmlns:a16="http://schemas.microsoft.com/office/drawing/2014/main" id="{77BEC099-9462-8BC7-CCE9-C958537E774D}"/>
              </a:ext>
            </a:extLst>
          </p:cNvPr>
          <p:cNvSpPr txBox="1"/>
          <p:nvPr/>
        </p:nvSpPr>
        <p:spPr>
          <a:xfrm>
            <a:off x="191271" y="6266699"/>
            <a:ext cx="679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SMOC2 </a:t>
            </a:r>
          </a:p>
        </p:txBody>
      </p:sp>
      <p:sp>
        <p:nvSpPr>
          <p:cNvPr id="68" name="ZoneTexte 14">
            <a:extLst>
              <a:ext uri="{FF2B5EF4-FFF2-40B4-BE49-F238E27FC236}">
                <a16:creationId xmlns:a16="http://schemas.microsoft.com/office/drawing/2014/main" id="{EA5641E2-E980-EE88-CF1D-36D106EF4C08}"/>
              </a:ext>
            </a:extLst>
          </p:cNvPr>
          <p:cNvSpPr txBox="1"/>
          <p:nvPr/>
        </p:nvSpPr>
        <p:spPr>
          <a:xfrm>
            <a:off x="173589" y="9021383"/>
            <a:ext cx="6952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69" name="ZoneTexte 5">
            <a:extLst>
              <a:ext uri="{FF2B5EF4-FFF2-40B4-BE49-F238E27FC236}">
                <a16:creationId xmlns:a16="http://schemas.microsoft.com/office/drawing/2014/main" id="{2C1D118D-EDEE-7E20-AD52-9FA6177AD9CD}"/>
              </a:ext>
            </a:extLst>
          </p:cNvPr>
          <p:cNvSpPr txBox="1"/>
          <p:nvPr/>
        </p:nvSpPr>
        <p:spPr>
          <a:xfrm>
            <a:off x="25840" y="7002846"/>
            <a:ext cx="757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Collagen</a:t>
            </a:r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</a:p>
        </p:txBody>
      </p:sp>
      <p:sp>
        <p:nvSpPr>
          <p:cNvPr id="70" name="ZoneTexte 5">
            <a:extLst>
              <a:ext uri="{FF2B5EF4-FFF2-40B4-BE49-F238E27FC236}">
                <a16:creationId xmlns:a16="http://schemas.microsoft.com/office/drawing/2014/main" id="{829F81EA-B4D3-6443-AE0A-62E200998278}"/>
              </a:ext>
            </a:extLst>
          </p:cNvPr>
          <p:cNvSpPr txBox="1"/>
          <p:nvPr/>
        </p:nvSpPr>
        <p:spPr>
          <a:xfrm>
            <a:off x="96058" y="7572749"/>
            <a:ext cx="6874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1" name="ZoneTexte 5">
            <a:extLst>
              <a:ext uri="{FF2B5EF4-FFF2-40B4-BE49-F238E27FC236}">
                <a16:creationId xmlns:a16="http://schemas.microsoft.com/office/drawing/2014/main" id="{5BE47BB5-88B4-ACFA-12B1-22476FF3B358}"/>
              </a:ext>
            </a:extLst>
          </p:cNvPr>
          <p:cNvSpPr txBox="1"/>
          <p:nvPr/>
        </p:nvSpPr>
        <p:spPr>
          <a:xfrm>
            <a:off x="240692" y="8264356"/>
            <a:ext cx="504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CK18 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3DBCBBC-9FF1-2FE5-DB91-5381A4892326}"/>
              </a:ext>
            </a:extLst>
          </p:cNvPr>
          <p:cNvGrpSpPr/>
          <p:nvPr/>
        </p:nvGrpSpPr>
        <p:grpSpPr>
          <a:xfrm>
            <a:off x="735489" y="5515634"/>
            <a:ext cx="2242736" cy="3919776"/>
            <a:chOff x="492181" y="5706937"/>
            <a:chExt cx="2242736" cy="391977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3CDABBC-2C12-DD25-1580-A91DA57A5958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9317" y="5706937"/>
              <a:ext cx="22356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A579D384-3E84-2AF1-B314-1D3D41390B60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059" y="6265764"/>
              <a:ext cx="22356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5C5A57C3-063B-15C6-3193-F509127578AB}"/>
                </a:ext>
              </a:extLst>
            </p:cNvPr>
            <p:cNvPicPr>
              <a:picLocks/>
            </p:cNvPicPr>
            <p:nvPr/>
          </p:nvPicPr>
          <p:blipFill>
            <a:blip r:embed="rId4"/>
            <a:srcRect l="3439" r="4699"/>
            <a:stretch>
              <a:fillRect/>
            </a:stretch>
          </p:blipFill>
          <p:spPr>
            <a:xfrm>
              <a:off x="492181" y="6985764"/>
              <a:ext cx="22356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4ECBC573-3BF5-4F80-4E2E-31FD841CB569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7323" y="7562030"/>
              <a:ext cx="22356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E5259062-86AE-9015-D33D-D15DABA63EF5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6059" y="8196239"/>
              <a:ext cx="22356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954AF2B9-3526-2942-7AC0-851AB626E6C3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6059" y="8906713"/>
              <a:ext cx="2235600" cy="720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7" name="ZoneTexte 10">
            <a:extLst>
              <a:ext uri="{FF2B5EF4-FFF2-40B4-BE49-F238E27FC236}">
                <a16:creationId xmlns:a16="http://schemas.microsoft.com/office/drawing/2014/main" id="{ECF2095F-36B3-3120-6A1E-16E6D26BD79E}"/>
              </a:ext>
            </a:extLst>
          </p:cNvPr>
          <p:cNvSpPr txBox="1"/>
          <p:nvPr/>
        </p:nvSpPr>
        <p:spPr>
          <a:xfrm rot="1800000">
            <a:off x="974073" y="4927399"/>
            <a:ext cx="338554" cy="6413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06AFEE55-19E9-2EC3-DE95-C6564BC0F754}"/>
              </a:ext>
            </a:extLst>
          </p:cNvPr>
          <p:cNvGrpSpPr/>
          <p:nvPr/>
        </p:nvGrpSpPr>
        <p:grpSpPr>
          <a:xfrm>
            <a:off x="863153" y="224666"/>
            <a:ext cx="2320233" cy="4624225"/>
            <a:chOff x="4264315" y="4811185"/>
            <a:chExt cx="2320233" cy="4624225"/>
          </a:xfrm>
        </p:grpSpPr>
        <p:sp>
          <p:nvSpPr>
            <p:cNvPr id="16" name="ZoneTexte 6">
              <a:extLst>
                <a:ext uri="{FF2B5EF4-FFF2-40B4-BE49-F238E27FC236}">
                  <a16:creationId xmlns:a16="http://schemas.microsoft.com/office/drawing/2014/main" id="{592ED0B6-D3C9-2B92-A0F9-B6D0C80C3D71}"/>
                </a:ext>
              </a:extLst>
            </p:cNvPr>
            <p:cNvSpPr txBox="1"/>
            <p:nvPr/>
          </p:nvSpPr>
          <p:spPr>
            <a:xfrm rot="18540000">
              <a:off x="4507940" y="5109942"/>
              <a:ext cx="56174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CoK</a:t>
              </a:r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17" name="ZoneTexte 7">
              <a:extLst>
                <a:ext uri="{FF2B5EF4-FFF2-40B4-BE49-F238E27FC236}">
                  <a16:creationId xmlns:a16="http://schemas.microsoft.com/office/drawing/2014/main" id="{F998F8EC-2A63-18BE-7BC3-EB3A32A19297}"/>
                </a:ext>
              </a:extLst>
            </p:cNvPr>
            <p:cNvSpPr txBox="1"/>
            <p:nvPr/>
          </p:nvSpPr>
          <p:spPr>
            <a:xfrm rot="18540000">
              <a:off x="4777776" y="5089077"/>
              <a:ext cx="6130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UUO 1</a:t>
              </a:r>
            </a:p>
          </p:txBody>
        </p:sp>
        <p:sp>
          <p:nvSpPr>
            <p:cNvPr id="18" name="ZoneTexte 8">
              <a:extLst>
                <a:ext uri="{FF2B5EF4-FFF2-40B4-BE49-F238E27FC236}">
                  <a16:creationId xmlns:a16="http://schemas.microsoft.com/office/drawing/2014/main" id="{514914B8-5112-A548-1B0F-6F50818FF89E}"/>
                </a:ext>
              </a:extLst>
            </p:cNvPr>
            <p:cNvSpPr txBox="1"/>
            <p:nvPr/>
          </p:nvSpPr>
          <p:spPr>
            <a:xfrm rot="18540000">
              <a:off x="5004670" y="5097974"/>
              <a:ext cx="5396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CoK</a:t>
              </a:r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19" name="ZoneTexte 9">
              <a:extLst>
                <a:ext uri="{FF2B5EF4-FFF2-40B4-BE49-F238E27FC236}">
                  <a16:creationId xmlns:a16="http://schemas.microsoft.com/office/drawing/2014/main" id="{4949D4D1-2D3F-4C94-7CDD-A3A926DDEFF3}"/>
                </a:ext>
              </a:extLst>
            </p:cNvPr>
            <p:cNvSpPr txBox="1"/>
            <p:nvPr/>
          </p:nvSpPr>
          <p:spPr>
            <a:xfrm rot="18540000">
              <a:off x="5254629" y="5081060"/>
              <a:ext cx="5981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UUO 2</a:t>
              </a:r>
            </a:p>
          </p:txBody>
        </p:sp>
        <p:sp>
          <p:nvSpPr>
            <p:cNvPr id="20" name="ZoneTexte 10">
              <a:extLst>
                <a:ext uri="{FF2B5EF4-FFF2-40B4-BE49-F238E27FC236}">
                  <a16:creationId xmlns:a16="http://schemas.microsoft.com/office/drawing/2014/main" id="{8FC1C406-9744-9CE5-5A5B-EFE10562661B}"/>
                </a:ext>
              </a:extLst>
            </p:cNvPr>
            <p:cNvSpPr txBox="1"/>
            <p:nvPr/>
          </p:nvSpPr>
          <p:spPr>
            <a:xfrm rot="18540000">
              <a:off x="5469252" y="5082469"/>
              <a:ext cx="5980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CoK</a:t>
              </a:r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</a:p>
          </p:txBody>
        </p:sp>
        <p:sp>
          <p:nvSpPr>
            <p:cNvPr id="21" name="ZoneTexte 11">
              <a:extLst>
                <a:ext uri="{FF2B5EF4-FFF2-40B4-BE49-F238E27FC236}">
                  <a16:creationId xmlns:a16="http://schemas.microsoft.com/office/drawing/2014/main" id="{76AF348D-93B9-D9E7-51BD-E0A3C8D72FBB}"/>
                </a:ext>
              </a:extLst>
            </p:cNvPr>
            <p:cNvSpPr txBox="1"/>
            <p:nvPr/>
          </p:nvSpPr>
          <p:spPr>
            <a:xfrm rot="18540000">
              <a:off x="5688599" y="5088895"/>
              <a:ext cx="5895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UUO 3</a:t>
              </a:r>
            </a:p>
          </p:txBody>
        </p:sp>
        <p:sp>
          <p:nvSpPr>
            <p:cNvPr id="60" name="ZoneTexte 10">
              <a:extLst>
                <a:ext uri="{FF2B5EF4-FFF2-40B4-BE49-F238E27FC236}">
                  <a16:creationId xmlns:a16="http://schemas.microsoft.com/office/drawing/2014/main" id="{80D628CB-E12F-9C58-E19E-5152C3D82CC2}"/>
                </a:ext>
              </a:extLst>
            </p:cNvPr>
            <p:cNvSpPr txBox="1"/>
            <p:nvPr/>
          </p:nvSpPr>
          <p:spPr>
            <a:xfrm rot="18540000">
              <a:off x="5915574" y="5066135"/>
              <a:ext cx="5980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CoK</a:t>
              </a:r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  <p:sp>
          <p:nvSpPr>
            <p:cNvPr id="61" name="ZoneTexte 11">
              <a:extLst>
                <a:ext uri="{FF2B5EF4-FFF2-40B4-BE49-F238E27FC236}">
                  <a16:creationId xmlns:a16="http://schemas.microsoft.com/office/drawing/2014/main" id="{101253E3-74DB-B82A-543F-6112D6564463}"/>
                </a:ext>
              </a:extLst>
            </p:cNvPr>
            <p:cNvSpPr txBox="1"/>
            <p:nvPr/>
          </p:nvSpPr>
          <p:spPr>
            <a:xfrm rot="18540000">
              <a:off x="6166671" y="5072561"/>
              <a:ext cx="5895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UUO 4</a:t>
              </a:r>
            </a:p>
          </p:txBody>
        </p:sp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41158ABF-6DE2-EE22-69A0-F79E29EC74F8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64315" y="8715410"/>
              <a:ext cx="2235600" cy="720000"/>
            </a:xfrm>
            <a:prstGeom prst="rect">
              <a:avLst/>
            </a:prstGeom>
          </p:spPr>
        </p:pic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D128A68F-1388-78EE-8518-74E8F805E8FB}"/>
                </a:ext>
              </a:extLst>
            </p:cNvPr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64315" y="8004936"/>
              <a:ext cx="2235600" cy="720000"/>
            </a:xfrm>
            <a:prstGeom prst="rect">
              <a:avLst/>
            </a:prstGeom>
          </p:spPr>
        </p:pic>
        <p:pic>
          <p:nvPicPr>
            <p:cNvPr id="133" name="Picture 132">
              <a:extLst>
                <a:ext uri="{FF2B5EF4-FFF2-40B4-BE49-F238E27FC236}">
                  <a16:creationId xmlns:a16="http://schemas.microsoft.com/office/drawing/2014/main" id="{194B2087-4D3C-BA42-447D-6E535FD75637}"/>
                </a:ext>
              </a:extLst>
            </p:cNvPr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64315" y="7370727"/>
              <a:ext cx="2235600" cy="720000"/>
            </a:xfrm>
            <a:prstGeom prst="rect">
              <a:avLst/>
            </a:prstGeom>
          </p:spPr>
        </p:pic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9DDB9C49-2023-84A2-AD0C-272928D6D092}"/>
                </a:ext>
              </a:extLst>
            </p:cNvPr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64315" y="6794461"/>
              <a:ext cx="2235600" cy="720000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1D605992-A90F-8CDD-ABBB-E2F220751DD1}"/>
                </a:ext>
              </a:extLst>
            </p:cNvPr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264315" y="6070467"/>
              <a:ext cx="2235600" cy="720000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72F385B0-22A2-140B-C1D6-2BE0632F7D3F}"/>
                </a:ext>
              </a:extLst>
            </p:cNvPr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267573" y="5394193"/>
              <a:ext cx="2235600" cy="720000"/>
            </a:xfrm>
            <a:prstGeom prst="rect">
              <a:avLst/>
            </a:prstGeom>
          </p:spPr>
        </p:pic>
        <p:sp>
          <p:nvSpPr>
            <p:cNvPr id="141" name="ZoneTexte 10">
              <a:extLst>
                <a:ext uri="{FF2B5EF4-FFF2-40B4-BE49-F238E27FC236}">
                  <a16:creationId xmlns:a16="http://schemas.microsoft.com/office/drawing/2014/main" id="{BC5A03F8-53C2-C2B0-FB57-586B4D53A5B7}"/>
                </a:ext>
              </a:extLst>
            </p:cNvPr>
            <p:cNvSpPr txBox="1"/>
            <p:nvPr/>
          </p:nvSpPr>
          <p:spPr>
            <a:xfrm rot="1800000">
              <a:off x="4395053" y="4811185"/>
              <a:ext cx="338554" cy="6413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fr-CA" sz="10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Ladder</a:t>
              </a:r>
            </a:p>
          </p:txBody>
        </p:sp>
      </p:grpSp>
      <p:sp>
        <p:nvSpPr>
          <p:cNvPr id="143" name="ZoneTexte 4">
            <a:extLst>
              <a:ext uri="{FF2B5EF4-FFF2-40B4-BE49-F238E27FC236}">
                <a16:creationId xmlns:a16="http://schemas.microsoft.com/office/drawing/2014/main" id="{5C5F8611-37AD-B18E-3444-A5EE2AFF7364}"/>
              </a:ext>
            </a:extLst>
          </p:cNvPr>
          <p:cNvSpPr txBox="1"/>
          <p:nvPr/>
        </p:nvSpPr>
        <p:spPr>
          <a:xfrm>
            <a:off x="3045552" y="1300849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ZoneTexte 58">
            <a:extLst>
              <a:ext uri="{FF2B5EF4-FFF2-40B4-BE49-F238E27FC236}">
                <a16:creationId xmlns:a16="http://schemas.microsoft.com/office/drawing/2014/main" id="{E374499D-A1B2-3F88-708F-DE7560694DA1}"/>
              </a:ext>
            </a:extLst>
          </p:cNvPr>
          <p:cNvSpPr txBox="1"/>
          <p:nvPr/>
        </p:nvSpPr>
        <p:spPr>
          <a:xfrm>
            <a:off x="3040093" y="1965418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ZoneTexte 59">
            <a:extLst>
              <a:ext uri="{FF2B5EF4-FFF2-40B4-BE49-F238E27FC236}">
                <a16:creationId xmlns:a16="http://schemas.microsoft.com/office/drawing/2014/main" id="{9CBB5D07-FA10-EAAE-9E88-B452697475F9}"/>
              </a:ext>
            </a:extLst>
          </p:cNvPr>
          <p:cNvSpPr txBox="1"/>
          <p:nvPr/>
        </p:nvSpPr>
        <p:spPr>
          <a:xfrm>
            <a:off x="3039339" y="3153635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ZoneTexte 60">
            <a:extLst>
              <a:ext uri="{FF2B5EF4-FFF2-40B4-BE49-F238E27FC236}">
                <a16:creationId xmlns:a16="http://schemas.microsoft.com/office/drawing/2014/main" id="{9E9EAA48-6C37-3B3F-0683-B978D2297EF8}"/>
              </a:ext>
            </a:extLst>
          </p:cNvPr>
          <p:cNvSpPr txBox="1"/>
          <p:nvPr/>
        </p:nvSpPr>
        <p:spPr>
          <a:xfrm>
            <a:off x="3047713" y="4354285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ZoneTexte 61">
            <a:extLst>
              <a:ext uri="{FF2B5EF4-FFF2-40B4-BE49-F238E27FC236}">
                <a16:creationId xmlns:a16="http://schemas.microsoft.com/office/drawing/2014/main" id="{6B14E3DC-3BF0-C60A-6D5D-462FC8FDBE24}"/>
              </a:ext>
            </a:extLst>
          </p:cNvPr>
          <p:cNvSpPr txBox="1"/>
          <p:nvPr/>
        </p:nvSpPr>
        <p:spPr>
          <a:xfrm>
            <a:off x="3041413" y="3727047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ZoneTexte 62">
            <a:extLst>
              <a:ext uri="{FF2B5EF4-FFF2-40B4-BE49-F238E27FC236}">
                <a16:creationId xmlns:a16="http://schemas.microsoft.com/office/drawing/2014/main" id="{37156C49-3038-E15D-DED8-5BC2A59A9D17}"/>
              </a:ext>
            </a:extLst>
          </p:cNvPr>
          <p:cNvSpPr txBox="1"/>
          <p:nvPr/>
        </p:nvSpPr>
        <p:spPr>
          <a:xfrm>
            <a:off x="3033793" y="2455644"/>
            <a:ext cx="678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ZoneTexte 3">
            <a:extLst>
              <a:ext uri="{FF2B5EF4-FFF2-40B4-BE49-F238E27FC236}">
                <a16:creationId xmlns:a16="http://schemas.microsoft.com/office/drawing/2014/main" id="{E2B32F35-37AC-D23B-15A6-3A47B2FB05A9}"/>
              </a:ext>
            </a:extLst>
          </p:cNvPr>
          <p:cNvSpPr txBox="1"/>
          <p:nvPr/>
        </p:nvSpPr>
        <p:spPr>
          <a:xfrm>
            <a:off x="20462" y="1047266"/>
            <a:ext cx="925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ZoneTexte 5">
            <a:extLst>
              <a:ext uri="{FF2B5EF4-FFF2-40B4-BE49-F238E27FC236}">
                <a16:creationId xmlns:a16="http://schemas.microsoft.com/office/drawing/2014/main" id="{DFBCD6E9-32B6-70B8-C95E-5D97001AE8AE}"/>
              </a:ext>
            </a:extLst>
          </p:cNvPr>
          <p:cNvSpPr txBox="1"/>
          <p:nvPr/>
        </p:nvSpPr>
        <p:spPr>
          <a:xfrm>
            <a:off x="198528" y="1658413"/>
            <a:ext cx="679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SMOC2 </a:t>
            </a:r>
          </a:p>
        </p:txBody>
      </p:sp>
      <p:sp>
        <p:nvSpPr>
          <p:cNvPr id="151" name="ZoneTexte 14">
            <a:extLst>
              <a:ext uri="{FF2B5EF4-FFF2-40B4-BE49-F238E27FC236}">
                <a16:creationId xmlns:a16="http://schemas.microsoft.com/office/drawing/2014/main" id="{8BF8C589-8D36-51E8-756B-56FF72CDAA25}"/>
              </a:ext>
            </a:extLst>
          </p:cNvPr>
          <p:cNvSpPr txBox="1"/>
          <p:nvPr/>
        </p:nvSpPr>
        <p:spPr>
          <a:xfrm>
            <a:off x="180846" y="4413097"/>
            <a:ext cx="6952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152" name="ZoneTexte 5">
            <a:extLst>
              <a:ext uri="{FF2B5EF4-FFF2-40B4-BE49-F238E27FC236}">
                <a16:creationId xmlns:a16="http://schemas.microsoft.com/office/drawing/2014/main" id="{E40361BD-EB80-F94F-305B-35F7A3C0423B}"/>
              </a:ext>
            </a:extLst>
          </p:cNvPr>
          <p:cNvSpPr txBox="1"/>
          <p:nvPr/>
        </p:nvSpPr>
        <p:spPr>
          <a:xfrm>
            <a:off x="71197" y="2394560"/>
            <a:ext cx="757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Collagen</a:t>
            </a:r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</a:p>
        </p:txBody>
      </p:sp>
      <p:sp>
        <p:nvSpPr>
          <p:cNvPr id="153" name="ZoneTexte 5">
            <a:extLst>
              <a:ext uri="{FF2B5EF4-FFF2-40B4-BE49-F238E27FC236}">
                <a16:creationId xmlns:a16="http://schemas.microsoft.com/office/drawing/2014/main" id="{09F20821-FE74-42E9-A46E-C2507A8C89D5}"/>
              </a:ext>
            </a:extLst>
          </p:cNvPr>
          <p:cNvSpPr txBox="1"/>
          <p:nvPr/>
        </p:nvSpPr>
        <p:spPr>
          <a:xfrm>
            <a:off x="150940" y="2964463"/>
            <a:ext cx="6874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4" name="ZoneTexte 5">
            <a:extLst>
              <a:ext uri="{FF2B5EF4-FFF2-40B4-BE49-F238E27FC236}">
                <a16:creationId xmlns:a16="http://schemas.microsoft.com/office/drawing/2014/main" id="{815F4771-B034-4A0A-7495-9E5DE283B941}"/>
              </a:ext>
            </a:extLst>
          </p:cNvPr>
          <p:cNvSpPr txBox="1"/>
          <p:nvPr/>
        </p:nvSpPr>
        <p:spPr>
          <a:xfrm>
            <a:off x="324149" y="3656070"/>
            <a:ext cx="504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CK18 </a:t>
            </a:r>
          </a:p>
        </p:txBody>
      </p:sp>
      <p:pic>
        <p:nvPicPr>
          <p:cNvPr id="156" name="Picture 155">
            <a:extLst>
              <a:ext uri="{FF2B5EF4-FFF2-40B4-BE49-F238E27FC236}">
                <a16:creationId xmlns:a16="http://schemas.microsoft.com/office/drawing/2014/main" id="{76733996-68DA-AD97-CBDA-3226A8134D19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3713249" y="4128891"/>
            <a:ext cx="2235600" cy="720000"/>
          </a:xfrm>
          <a:prstGeom prst="rect">
            <a:avLst/>
          </a:prstGeom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9C3C935A-FD12-2717-1071-95BFC5041B78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3713249" y="3418417"/>
            <a:ext cx="2235600" cy="720000"/>
          </a:xfrm>
          <a:prstGeom prst="rect">
            <a:avLst/>
          </a:prstGeom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D73B8026-9914-EC74-386E-A324AAFE1190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3713249" y="2783849"/>
            <a:ext cx="2235600" cy="720000"/>
          </a:xfrm>
          <a:prstGeom prst="rect">
            <a:avLst/>
          </a:prstGeom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5195B77E-B8F0-4396-F9E2-03568D5E3541}"/>
              </a:ext>
            </a:extLst>
          </p:cNvPr>
          <p:cNvPicPr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3714003" y="2207942"/>
            <a:ext cx="2235600" cy="720000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0D4A8A56-D0C9-7B71-820E-2A3B03C9350F}"/>
              </a:ext>
            </a:extLst>
          </p:cNvPr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3736679" y="1481933"/>
            <a:ext cx="2235600" cy="720000"/>
          </a:xfrm>
          <a:prstGeom prst="rect">
            <a:avLst/>
          </a:prstGeom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BE966E24-DA3E-FAD2-F4C4-D9AFA0029EE1}"/>
              </a:ext>
            </a:extLst>
          </p:cNvPr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3743886" y="814695"/>
            <a:ext cx="2235600" cy="720000"/>
          </a:xfrm>
          <a:prstGeom prst="rect">
            <a:avLst/>
          </a:prstGeom>
        </p:spPr>
      </p:pic>
      <p:sp>
        <p:nvSpPr>
          <p:cNvPr id="167" name="ZoneTexte 10">
            <a:extLst>
              <a:ext uri="{FF2B5EF4-FFF2-40B4-BE49-F238E27FC236}">
                <a16:creationId xmlns:a16="http://schemas.microsoft.com/office/drawing/2014/main" id="{FE8A0BEB-983C-42FD-3FEE-2FE8BAC4D53A}"/>
              </a:ext>
            </a:extLst>
          </p:cNvPr>
          <p:cNvSpPr txBox="1"/>
          <p:nvPr/>
        </p:nvSpPr>
        <p:spPr>
          <a:xfrm rot="1800000">
            <a:off x="3978391" y="192916"/>
            <a:ext cx="338554" cy="6413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</p:spTree>
    <p:extLst>
      <p:ext uri="{BB962C8B-B14F-4D97-AF65-F5344CB8AC3E}">
        <p14:creationId xmlns:p14="http://schemas.microsoft.com/office/powerpoint/2010/main" val="1863594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A327E95E-49A6-6A6B-8C75-CD0F8F8ABC48}"/>
              </a:ext>
            </a:extLst>
          </p:cNvPr>
          <p:cNvGrpSpPr/>
          <p:nvPr/>
        </p:nvGrpSpPr>
        <p:grpSpPr>
          <a:xfrm>
            <a:off x="691568" y="876008"/>
            <a:ext cx="3441222" cy="3131584"/>
            <a:chOff x="3586410" y="6305550"/>
            <a:chExt cx="3441222" cy="3131584"/>
          </a:xfrm>
        </p:grpSpPr>
        <p:sp>
          <p:nvSpPr>
            <p:cNvPr id="173" name="ZoneTexte 3">
              <a:extLst>
                <a:ext uri="{FF2B5EF4-FFF2-40B4-BE49-F238E27FC236}">
                  <a16:creationId xmlns:a16="http://schemas.microsoft.com/office/drawing/2014/main" id="{9BCA8C77-7A9A-0820-BB88-79EF052CF823}"/>
                </a:ext>
              </a:extLst>
            </p:cNvPr>
            <p:cNvSpPr txBox="1"/>
            <p:nvPr/>
          </p:nvSpPr>
          <p:spPr>
            <a:xfrm>
              <a:off x="3636461" y="7443393"/>
              <a:ext cx="6457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FOXK1</a:t>
              </a:r>
            </a:p>
          </p:txBody>
        </p:sp>
        <p:sp>
          <p:nvSpPr>
            <p:cNvPr id="174" name="ZoneTexte 5">
              <a:extLst>
                <a:ext uri="{FF2B5EF4-FFF2-40B4-BE49-F238E27FC236}">
                  <a16:creationId xmlns:a16="http://schemas.microsoft.com/office/drawing/2014/main" id="{E39C9B00-E8FE-F569-4414-EBD20C36E1B8}"/>
                </a:ext>
              </a:extLst>
            </p:cNvPr>
            <p:cNvSpPr txBox="1"/>
            <p:nvPr/>
          </p:nvSpPr>
          <p:spPr>
            <a:xfrm>
              <a:off x="3586410" y="8189582"/>
              <a:ext cx="6703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TWIST1 </a:t>
              </a:r>
            </a:p>
          </p:txBody>
        </p:sp>
        <p:sp>
          <p:nvSpPr>
            <p:cNvPr id="175" name="ZoneTexte 6">
              <a:extLst>
                <a:ext uri="{FF2B5EF4-FFF2-40B4-BE49-F238E27FC236}">
                  <a16:creationId xmlns:a16="http://schemas.microsoft.com/office/drawing/2014/main" id="{874EA4E6-9FD9-ECA6-4F51-6E076170910E}"/>
                </a:ext>
              </a:extLst>
            </p:cNvPr>
            <p:cNvSpPr txBox="1"/>
            <p:nvPr/>
          </p:nvSpPr>
          <p:spPr>
            <a:xfrm rot="18540000">
              <a:off x="4509255" y="6802055"/>
              <a:ext cx="578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CoK</a:t>
              </a:r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176" name="ZoneTexte 7">
              <a:extLst>
                <a:ext uri="{FF2B5EF4-FFF2-40B4-BE49-F238E27FC236}">
                  <a16:creationId xmlns:a16="http://schemas.microsoft.com/office/drawing/2014/main" id="{613FEE88-27DD-4F06-712D-A989D443B266}"/>
                </a:ext>
              </a:extLst>
            </p:cNvPr>
            <p:cNvSpPr txBox="1"/>
            <p:nvPr/>
          </p:nvSpPr>
          <p:spPr>
            <a:xfrm rot="18540000">
              <a:off x="4800743" y="6806849"/>
              <a:ext cx="5883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UUO 1</a:t>
              </a:r>
            </a:p>
          </p:txBody>
        </p:sp>
        <p:sp>
          <p:nvSpPr>
            <p:cNvPr id="177" name="ZoneTexte 8">
              <a:extLst>
                <a:ext uri="{FF2B5EF4-FFF2-40B4-BE49-F238E27FC236}">
                  <a16:creationId xmlns:a16="http://schemas.microsoft.com/office/drawing/2014/main" id="{E6262B04-62D0-C34D-93D0-D70EAB5B60E9}"/>
                </a:ext>
              </a:extLst>
            </p:cNvPr>
            <p:cNvSpPr txBox="1"/>
            <p:nvPr/>
          </p:nvSpPr>
          <p:spPr>
            <a:xfrm rot="18540000">
              <a:off x="5049056" y="6830344"/>
              <a:ext cx="53666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CoK</a:t>
              </a:r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178" name="ZoneTexte 9">
              <a:extLst>
                <a:ext uri="{FF2B5EF4-FFF2-40B4-BE49-F238E27FC236}">
                  <a16:creationId xmlns:a16="http://schemas.microsoft.com/office/drawing/2014/main" id="{1583AB84-5206-7851-36BE-97326CA0DE26}"/>
                </a:ext>
              </a:extLst>
            </p:cNvPr>
            <p:cNvSpPr txBox="1"/>
            <p:nvPr/>
          </p:nvSpPr>
          <p:spPr>
            <a:xfrm rot="18540000">
              <a:off x="5322626" y="6817534"/>
              <a:ext cx="5909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UUO 2</a:t>
              </a:r>
            </a:p>
          </p:txBody>
        </p:sp>
        <p:sp>
          <p:nvSpPr>
            <p:cNvPr id="179" name="ZoneTexte 10">
              <a:extLst>
                <a:ext uri="{FF2B5EF4-FFF2-40B4-BE49-F238E27FC236}">
                  <a16:creationId xmlns:a16="http://schemas.microsoft.com/office/drawing/2014/main" id="{6E0C73A3-ABD2-FFFB-235A-3D55004E4C62}"/>
                </a:ext>
              </a:extLst>
            </p:cNvPr>
            <p:cNvSpPr txBox="1"/>
            <p:nvPr/>
          </p:nvSpPr>
          <p:spPr>
            <a:xfrm rot="18540000">
              <a:off x="5574084" y="6826024"/>
              <a:ext cx="6089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CoK</a:t>
              </a:r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</a:p>
          </p:txBody>
        </p:sp>
        <p:sp>
          <p:nvSpPr>
            <p:cNvPr id="180" name="ZoneTexte 11">
              <a:extLst>
                <a:ext uri="{FF2B5EF4-FFF2-40B4-BE49-F238E27FC236}">
                  <a16:creationId xmlns:a16="http://schemas.microsoft.com/office/drawing/2014/main" id="{B7266A29-DCEC-B09E-6321-61B9AE22DAD9}"/>
                </a:ext>
              </a:extLst>
            </p:cNvPr>
            <p:cNvSpPr txBox="1"/>
            <p:nvPr/>
          </p:nvSpPr>
          <p:spPr>
            <a:xfrm rot="18540000">
              <a:off x="5859960" y="6847679"/>
              <a:ext cx="5725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UUO 3</a:t>
              </a:r>
            </a:p>
          </p:txBody>
        </p:sp>
        <p:sp>
          <p:nvSpPr>
            <p:cNvPr id="181" name="ZoneTexte 5">
              <a:extLst>
                <a:ext uri="{FF2B5EF4-FFF2-40B4-BE49-F238E27FC236}">
                  <a16:creationId xmlns:a16="http://schemas.microsoft.com/office/drawing/2014/main" id="{60F219B9-FC2D-D18E-8B4A-FBB41BD676DD}"/>
                </a:ext>
              </a:extLst>
            </p:cNvPr>
            <p:cNvSpPr txBox="1"/>
            <p:nvPr/>
          </p:nvSpPr>
          <p:spPr>
            <a:xfrm>
              <a:off x="3588533" y="8950718"/>
              <a:ext cx="6671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GAPDH </a:t>
              </a:r>
            </a:p>
          </p:txBody>
        </p:sp>
        <p:sp>
          <p:nvSpPr>
            <p:cNvPr id="182" name="ZoneTexte 60">
              <a:extLst>
                <a:ext uri="{FF2B5EF4-FFF2-40B4-BE49-F238E27FC236}">
                  <a16:creationId xmlns:a16="http://schemas.microsoft.com/office/drawing/2014/main" id="{7E898F5C-74E5-D3B9-D789-8719D5259095}"/>
                </a:ext>
              </a:extLst>
            </p:cNvPr>
            <p:cNvSpPr txBox="1"/>
            <p:nvPr/>
          </p:nvSpPr>
          <p:spPr>
            <a:xfrm>
              <a:off x="6309200" y="8997358"/>
              <a:ext cx="597132" cy="21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- 37 </a:t>
              </a:r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ZoneTexte 60">
              <a:extLst>
                <a:ext uri="{FF2B5EF4-FFF2-40B4-BE49-F238E27FC236}">
                  <a16:creationId xmlns:a16="http://schemas.microsoft.com/office/drawing/2014/main" id="{A7920FE1-A12F-F19D-BF61-F0CF9FB26DD1}"/>
                </a:ext>
              </a:extLst>
            </p:cNvPr>
            <p:cNvSpPr txBox="1"/>
            <p:nvPr/>
          </p:nvSpPr>
          <p:spPr>
            <a:xfrm>
              <a:off x="6309196" y="8400186"/>
              <a:ext cx="5971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- 25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ZoneTexte 60">
              <a:extLst>
                <a:ext uri="{FF2B5EF4-FFF2-40B4-BE49-F238E27FC236}">
                  <a16:creationId xmlns:a16="http://schemas.microsoft.com/office/drawing/2014/main" id="{F88625A0-3D12-3489-7816-5358C2C77A55}"/>
                </a:ext>
              </a:extLst>
            </p:cNvPr>
            <p:cNvSpPr txBox="1"/>
            <p:nvPr/>
          </p:nvSpPr>
          <p:spPr>
            <a:xfrm>
              <a:off x="6301939" y="7349899"/>
              <a:ext cx="7256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r>
                <a:rPr lang="fr-CA" sz="100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CA" sz="100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6" name="Picture 185">
              <a:extLst>
                <a:ext uri="{FF2B5EF4-FFF2-40B4-BE49-F238E27FC236}">
                  <a16:creationId xmlns:a16="http://schemas.microsoft.com/office/drawing/2014/main" id="{FF10CA6F-9E02-9F53-CCD2-5EF883A0C2E1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4584" y="8717134"/>
              <a:ext cx="2235600" cy="72000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B95CFB25-F8B9-1DE8-1F57-018C98DFAD6E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24584" y="7966509"/>
              <a:ext cx="2235600" cy="720000"/>
            </a:xfrm>
            <a:prstGeom prst="rect">
              <a:avLst/>
            </a:prstGeom>
          </p:spPr>
        </p:pic>
        <p:pic>
          <p:nvPicPr>
            <p:cNvPr id="190" name="Picture 189">
              <a:extLst>
                <a:ext uri="{FF2B5EF4-FFF2-40B4-BE49-F238E27FC236}">
                  <a16:creationId xmlns:a16="http://schemas.microsoft.com/office/drawing/2014/main" id="{018938EC-098E-FF73-A96C-3C6C0A917A2A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24584" y="7194886"/>
              <a:ext cx="2235600" cy="720000"/>
            </a:xfrm>
            <a:prstGeom prst="rect">
              <a:avLst/>
            </a:prstGeom>
          </p:spPr>
        </p:pic>
        <p:sp>
          <p:nvSpPr>
            <p:cNvPr id="191" name="ZoneTexte 10">
              <a:extLst>
                <a:ext uri="{FF2B5EF4-FFF2-40B4-BE49-F238E27FC236}">
                  <a16:creationId xmlns:a16="http://schemas.microsoft.com/office/drawing/2014/main" id="{44145C51-52F3-D325-2D9A-BA20E67BF492}"/>
                </a:ext>
              </a:extLst>
            </p:cNvPr>
            <p:cNvSpPr txBox="1"/>
            <p:nvPr/>
          </p:nvSpPr>
          <p:spPr>
            <a:xfrm rot="1800000">
              <a:off x="4212741" y="6518346"/>
              <a:ext cx="338554" cy="6413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fr-CA" sz="10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Ladder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50146DE-4740-EF6A-C2A3-A5A06DDE46C9}"/>
                </a:ext>
              </a:extLst>
            </p:cNvPr>
            <p:cNvCxnSpPr/>
            <p:nvPr/>
          </p:nvCxnSpPr>
          <p:spPr>
            <a:xfrm>
              <a:off x="4262854" y="6571499"/>
              <a:ext cx="196016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F163427A-EDC8-E08C-B212-834ADECA86DD}"/>
                </a:ext>
              </a:extLst>
            </p:cNvPr>
            <p:cNvSpPr txBox="1"/>
            <p:nvPr/>
          </p:nvSpPr>
          <p:spPr>
            <a:xfrm>
              <a:off x="4895994" y="6305550"/>
              <a:ext cx="7239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Tubules</a:t>
              </a:r>
            </a:p>
          </p:txBody>
        </p:sp>
      </p:grpSp>
      <p:sp>
        <p:nvSpPr>
          <p:cNvPr id="3" name="TextBox 52">
            <a:extLst>
              <a:ext uri="{FF2B5EF4-FFF2-40B4-BE49-F238E27FC236}">
                <a16:creationId xmlns:a16="http://schemas.microsoft.com/office/drawing/2014/main" id="{576A5428-F131-D939-CFF4-AEC70CC5B1EF}"/>
              </a:ext>
            </a:extLst>
          </p:cNvPr>
          <p:cNvSpPr txBox="1"/>
          <p:nvPr/>
        </p:nvSpPr>
        <p:spPr>
          <a:xfrm>
            <a:off x="33434" y="104775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4</a:t>
            </a:r>
          </a:p>
        </p:txBody>
      </p:sp>
    </p:spTree>
    <p:extLst>
      <p:ext uri="{BB962C8B-B14F-4D97-AF65-F5344CB8AC3E}">
        <p14:creationId xmlns:p14="http://schemas.microsoft.com/office/powerpoint/2010/main" val="1343646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ZoneTexte 67">
            <a:extLst>
              <a:ext uri="{FF2B5EF4-FFF2-40B4-BE49-F238E27FC236}">
                <a16:creationId xmlns:a16="http://schemas.microsoft.com/office/drawing/2014/main" id="{58D88A9B-4D26-A7E6-9AB6-73989F3A321C}"/>
              </a:ext>
            </a:extLst>
          </p:cNvPr>
          <p:cNvSpPr txBox="1"/>
          <p:nvPr/>
        </p:nvSpPr>
        <p:spPr>
          <a:xfrm>
            <a:off x="2966540" y="4413473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ZoneTexte 68">
            <a:extLst>
              <a:ext uri="{FF2B5EF4-FFF2-40B4-BE49-F238E27FC236}">
                <a16:creationId xmlns:a16="http://schemas.microsoft.com/office/drawing/2014/main" id="{C8BD234E-645A-B846-77B2-F5EBFBD2B4F5}"/>
              </a:ext>
            </a:extLst>
          </p:cNvPr>
          <p:cNvSpPr txBox="1"/>
          <p:nvPr/>
        </p:nvSpPr>
        <p:spPr>
          <a:xfrm>
            <a:off x="2970682" y="5485863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ZoneTexte 8">
            <a:extLst>
              <a:ext uri="{FF2B5EF4-FFF2-40B4-BE49-F238E27FC236}">
                <a16:creationId xmlns:a16="http://schemas.microsoft.com/office/drawing/2014/main" id="{A366541A-682A-EB03-478F-07B52DE8F91F}"/>
              </a:ext>
            </a:extLst>
          </p:cNvPr>
          <p:cNvSpPr txBox="1"/>
          <p:nvPr/>
        </p:nvSpPr>
        <p:spPr>
          <a:xfrm>
            <a:off x="235230" y="4310028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ZoneTexte 9">
            <a:extLst>
              <a:ext uri="{FF2B5EF4-FFF2-40B4-BE49-F238E27FC236}">
                <a16:creationId xmlns:a16="http://schemas.microsoft.com/office/drawing/2014/main" id="{3D4A83A2-E11D-B338-C6ED-540147EE34DD}"/>
              </a:ext>
            </a:extLst>
          </p:cNvPr>
          <p:cNvSpPr txBox="1"/>
          <p:nvPr/>
        </p:nvSpPr>
        <p:spPr>
          <a:xfrm>
            <a:off x="408011" y="5493230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596D506-737D-E82E-9F4C-F13917831646}"/>
              </a:ext>
            </a:extLst>
          </p:cNvPr>
          <p:cNvSpPr txBox="1"/>
          <p:nvPr/>
        </p:nvSpPr>
        <p:spPr>
          <a:xfrm>
            <a:off x="4842" y="113293"/>
            <a:ext cx="2350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Figures 7 and supplemental 3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9B031B-6A2B-DCB7-99D8-D133F0B7F047}"/>
              </a:ext>
            </a:extLst>
          </p:cNvPr>
          <p:cNvGrpSpPr/>
          <p:nvPr/>
        </p:nvGrpSpPr>
        <p:grpSpPr>
          <a:xfrm>
            <a:off x="38100" y="286322"/>
            <a:ext cx="3518602" cy="2776420"/>
            <a:chOff x="38100" y="514922"/>
            <a:chExt cx="3518602" cy="2776420"/>
          </a:xfrm>
        </p:grpSpPr>
        <p:sp>
          <p:nvSpPr>
            <p:cNvPr id="75" name="ZoneTexte 3">
              <a:extLst>
                <a:ext uri="{FF2B5EF4-FFF2-40B4-BE49-F238E27FC236}">
                  <a16:creationId xmlns:a16="http://schemas.microsoft.com/office/drawing/2014/main" id="{78C1CCFC-0C19-FD40-BD8A-E9A508FECD43}"/>
                </a:ext>
              </a:extLst>
            </p:cNvPr>
            <p:cNvSpPr txBox="1"/>
            <p:nvPr/>
          </p:nvSpPr>
          <p:spPr>
            <a:xfrm>
              <a:off x="2889532" y="1734021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- 100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ZoneTexte 64">
              <a:extLst>
                <a:ext uri="{FF2B5EF4-FFF2-40B4-BE49-F238E27FC236}">
                  <a16:creationId xmlns:a16="http://schemas.microsoft.com/office/drawing/2014/main" id="{22C1E33F-19A5-23D5-8483-559B36C3A193}"/>
                </a:ext>
              </a:extLst>
            </p:cNvPr>
            <p:cNvSpPr txBox="1"/>
            <p:nvPr/>
          </p:nvSpPr>
          <p:spPr>
            <a:xfrm>
              <a:off x="2875941" y="2539557"/>
              <a:ext cx="5966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- 37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ZoneTexte 4">
              <a:extLst>
                <a:ext uri="{FF2B5EF4-FFF2-40B4-BE49-F238E27FC236}">
                  <a16:creationId xmlns:a16="http://schemas.microsoft.com/office/drawing/2014/main" id="{35B2ECA6-C840-C43D-B4D4-595B0E6D6A2A}"/>
                </a:ext>
              </a:extLst>
            </p:cNvPr>
            <p:cNvSpPr txBox="1"/>
            <p:nvPr/>
          </p:nvSpPr>
          <p:spPr>
            <a:xfrm>
              <a:off x="90450" y="1649277"/>
              <a:ext cx="8018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cadherin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ZoneTexte 5">
              <a:extLst>
                <a:ext uri="{FF2B5EF4-FFF2-40B4-BE49-F238E27FC236}">
                  <a16:creationId xmlns:a16="http://schemas.microsoft.com/office/drawing/2014/main" id="{5D1C4E84-C333-E3EB-A9DE-F073E9C61DDF}"/>
                </a:ext>
              </a:extLst>
            </p:cNvPr>
            <p:cNvSpPr txBox="1"/>
            <p:nvPr/>
          </p:nvSpPr>
          <p:spPr>
            <a:xfrm>
              <a:off x="246709" y="2400281"/>
              <a:ext cx="6399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107" name="ZoneTexte 14">
              <a:extLst>
                <a:ext uri="{FF2B5EF4-FFF2-40B4-BE49-F238E27FC236}">
                  <a16:creationId xmlns:a16="http://schemas.microsoft.com/office/drawing/2014/main" id="{E47D29D4-DDE6-8186-97FD-0FF0E7D4769C}"/>
                </a:ext>
              </a:extLst>
            </p:cNvPr>
            <p:cNvSpPr txBox="1"/>
            <p:nvPr/>
          </p:nvSpPr>
          <p:spPr>
            <a:xfrm>
              <a:off x="38100" y="1103366"/>
              <a:ext cx="26574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rhSMOC2 (5ng/ml)                 </a:t>
              </a:r>
              <a:r>
                <a:rPr lang="fr-CA" sz="800" dirty="0">
                  <a:latin typeface="Arial" panose="020B0604020202020204" pitchFamily="34" charset="0"/>
                  <a:cs typeface="Arial" panose="020B0604020202020204" pitchFamily="34" charset="0"/>
                </a:rPr>
                <a:t>-      +     -     +     -     +           </a:t>
              </a:r>
            </a:p>
          </p:txBody>
        </p:sp>
        <p:sp>
          <p:nvSpPr>
            <p:cNvPr id="111" name="ZoneTexte 33">
              <a:extLst>
                <a:ext uri="{FF2B5EF4-FFF2-40B4-BE49-F238E27FC236}">
                  <a16:creationId xmlns:a16="http://schemas.microsoft.com/office/drawing/2014/main" id="{794E2261-16C7-F3EC-598E-992F4C533CBE}"/>
                </a:ext>
              </a:extLst>
            </p:cNvPr>
            <p:cNvSpPr txBox="1"/>
            <p:nvPr/>
          </p:nvSpPr>
          <p:spPr>
            <a:xfrm>
              <a:off x="1500265" y="3014343"/>
              <a:ext cx="9781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200" dirty="0">
                  <a:latin typeface="Arial" panose="020B0604020202020204" pitchFamily="34" charset="0"/>
                  <a:cs typeface="Arial" panose="020B0604020202020204" pitchFamily="34" charset="0"/>
                </a:rPr>
                <a:t>16h – Gel 1</a:t>
              </a:r>
            </a:p>
          </p:txBody>
        </p:sp>
        <p:pic>
          <p:nvPicPr>
            <p:cNvPr id="88" name="Image 15">
              <a:extLst>
                <a:ext uri="{FF2B5EF4-FFF2-40B4-BE49-F238E27FC236}">
                  <a16:creationId xmlns:a16="http://schemas.microsoft.com/office/drawing/2014/main" id="{61C86681-8322-75F6-C0ED-EA3086087EF8}"/>
                </a:ext>
              </a:extLst>
            </p:cNvPr>
            <p:cNvPicPr>
              <a:picLocks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l="18965" t="23881" r="10298" b="44869"/>
            <a:stretch>
              <a:fillRect/>
            </a:stretch>
          </p:blipFill>
          <p:spPr>
            <a:xfrm>
              <a:off x="1000593" y="1322830"/>
              <a:ext cx="19800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Image 17">
              <a:extLst>
                <a:ext uri="{FF2B5EF4-FFF2-40B4-BE49-F238E27FC236}">
                  <a16:creationId xmlns:a16="http://schemas.microsoft.com/office/drawing/2014/main" id="{4CEC9837-146E-23EE-2EF7-BEA7C5FE04E6}"/>
                </a:ext>
              </a:extLst>
            </p:cNvPr>
            <p:cNvPicPr>
              <a:picLocks/>
            </p:cNvPicPr>
            <p:nvPr/>
          </p:nvPicPr>
          <p:blipFill rotWithShape="1">
            <a:blip r:embed="rId4"/>
            <a:srcRect l="17322" t="39807" r="10203" b="31361"/>
            <a:stretch>
              <a:fillRect/>
            </a:stretch>
          </p:blipFill>
          <p:spPr>
            <a:xfrm>
              <a:off x="973219" y="2150265"/>
              <a:ext cx="1980000" cy="72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3" name="ZoneTexte 10">
              <a:extLst>
                <a:ext uri="{FF2B5EF4-FFF2-40B4-BE49-F238E27FC236}">
                  <a16:creationId xmlns:a16="http://schemas.microsoft.com/office/drawing/2014/main" id="{01F06E64-9D43-9520-2380-85BF5539407B}"/>
                </a:ext>
              </a:extLst>
            </p:cNvPr>
            <p:cNvSpPr txBox="1"/>
            <p:nvPr/>
          </p:nvSpPr>
          <p:spPr>
            <a:xfrm rot="1800000">
              <a:off x="1062471" y="514922"/>
              <a:ext cx="338554" cy="6413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fr-CA" sz="10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Ladder</a:t>
              </a:r>
            </a:p>
          </p:txBody>
        </p:sp>
        <p:sp>
          <p:nvSpPr>
            <p:cNvPr id="4" name="ZoneTexte 10">
              <a:extLst>
                <a:ext uri="{FF2B5EF4-FFF2-40B4-BE49-F238E27FC236}">
                  <a16:creationId xmlns:a16="http://schemas.microsoft.com/office/drawing/2014/main" id="{05439644-54CB-D56E-ED20-1CBE6E9ABD15}"/>
                </a:ext>
              </a:extLst>
            </p:cNvPr>
            <p:cNvSpPr txBox="1"/>
            <p:nvPr/>
          </p:nvSpPr>
          <p:spPr>
            <a:xfrm rot="1800000">
              <a:off x="2792211" y="537782"/>
              <a:ext cx="338554" cy="6413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fr-CA" sz="10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Ladder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78DA2C-44BB-A161-42D3-B7E97F113B6C}"/>
                </a:ext>
              </a:extLst>
            </p:cNvPr>
            <p:cNvCxnSpPr>
              <a:cxnSpLocks/>
            </p:cNvCxnSpPr>
            <p:nvPr/>
          </p:nvCxnSpPr>
          <p:spPr>
            <a:xfrm>
              <a:off x="1047752" y="2897735"/>
              <a:ext cx="1771648" cy="2150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F07DD52-0235-32AC-BC5F-3127400C42D8}"/>
              </a:ext>
            </a:extLst>
          </p:cNvPr>
          <p:cNvSpPr txBox="1"/>
          <p:nvPr/>
        </p:nvSpPr>
        <p:spPr>
          <a:xfrm>
            <a:off x="3533324" y="1367676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F8B1D7-339E-77A4-D855-40E8A74538D4}"/>
              </a:ext>
            </a:extLst>
          </p:cNvPr>
          <p:cNvSpPr txBox="1"/>
          <p:nvPr/>
        </p:nvSpPr>
        <p:spPr>
          <a:xfrm>
            <a:off x="3516057" y="1735145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6">
            <a:extLst>
              <a:ext uri="{FF2B5EF4-FFF2-40B4-BE49-F238E27FC236}">
                <a16:creationId xmlns:a16="http://schemas.microsoft.com/office/drawing/2014/main" id="{D0D26493-35E5-BC40-CF06-5D8C421F0E2F}"/>
              </a:ext>
            </a:extLst>
          </p:cNvPr>
          <p:cNvSpPr txBox="1"/>
          <p:nvPr/>
        </p:nvSpPr>
        <p:spPr>
          <a:xfrm>
            <a:off x="3676363" y="2609082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18" name="ZoneTexte 14">
            <a:extLst>
              <a:ext uri="{FF2B5EF4-FFF2-40B4-BE49-F238E27FC236}">
                <a16:creationId xmlns:a16="http://schemas.microsoft.com/office/drawing/2014/main" id="{BF7B600E-946E-2998-C614-25B47309587C}"/>
              </a:ext>
            </a:extLst>
          </p:cNvPr>
          <p:cNvSpPr txBox="1"/>
          <p:nvPr/>
        </p:nvSpPr>
        <p:spPr>
          <a:xfrm>
            <a:off x="3638263" y="2124589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4">
            <a:extLst>
              <a:ext uri="{FF2B5EF4-FFF2-40B4-BE49-F238E27FC236}">
                <a16:creationId xmlns:a16="http://schemas.microsoft.com/office/drawing/2014/main" id="{3EBA0FA9-5DEC-D2A6-06DD-AA381681F1CC}"/>
              </a:ext>
            </a:extLst>
          </p:cNvPr>
          <p:cNvSpPr txBox="1"/>
          <p:nvPr/>
        </p:nvSpPr>
        <p:spPr>
          <a:xfrm>
            <a:off x="3313729" y="1049979"/>
            <a:ext cx="30091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(5ng/ml)       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+   -   +    -   +          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1F8AE78-C6AC-0EDE-C2EE-2F057BD96546}"/>
              </a:ext>
            </a:extLst>
          </p:cNvPr>
          <p:cNvCxnSpPr/>
          <p:nvPr/>
        </p:nvCxnSpPr>
        <p:spPr>
          <a:xfrm>
            <a:off x="4386432" y="2950369"/>
            <a:ext cx="167761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6AB6AAF-1339-AC91-D07B-AD0D47909141}"/>
              </a:ext>
            </a:extLst>
          </p:cNvPr>
          <p:cNvSpPr txBox="1"/>
          <p:nvPr/>
        </p:nvSpPr>
        <p:spPr>
          <a:xfrm>
            <a:off x="4765626" y="2996499"/>
            <a:ext cx="97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16h – Gel 2</a:t>
            </a:r>
          </a:p>
        </p:txBody>
      </p:sp>
      <p:sp>
        <p:nvSpPr>
          <p:cNvPr id="30" name="ZoneTexte 10">
            <a:extLst>
              <a:ext uri="{FF2B5EF4-FFF2-40B4-BE49-F238E27FC236}">
                <a16:creationId xmlns:a16="http://schemas.microsoft.com/office/drawing/2014/main" id="{51C51759-039D-860A-7BB5-D50E5A9C4081}"/>
              </a:ext>
            </a:extLst>
          </p:cNvPr>
          <p:cNvSpPr txBox="1"/>
          <p:nvPr/>
        </p:nvSpPr>
        <p:spPr>
          <a:xfrm rot="1800000">
            <a:off x="4408921" y="486982"/>
            <a:ext cx="338554" cy="6413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31" name="ZoneTexte 64">
            <a:extLst>
              <a:ext uri="{FF2B5EF4-FFF2-40B4-BE49-F238E27FC236}">
                <a16:creationId xmlns:a16="http://schemas.microsoft.com/office/drawing/2014/main" id="{E06DD07D-8DE5-AA93-C033-2F72C69EBC85}"/>
              </a:ext>
            </a:extLst>
          </p:cNvPr>
          <p:cNvSpPr txBox="1"/>
          <p:nvPr/>
        </p:nvSpPr>
        <p:spPr>
          <a:xfrm>
            <a:off x="6194451" y="2554797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64">
            <a:extLst>
              <a:ext uri="{FF2B5EF4-FFF2-40B4-BE49-F238E27FC236}">
                <a16:creationId xmlns:a16="http://schemas.microsoft.com/office/drawing/2014/main" id="{53C80E0D-C683-1B2A-C76D-75EA3865E73A}"/>
              </a:ext>
            </a:extLst>
          </p:cNvPr>
          <p:cNvSpPr txBox="1"/>
          <p:nvPr/>
        </p:nvSpPr>
        <p:spPr>
          <a:xfrm>
            <a:off x="6202071" y="2234757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ZoneTexte 64">
            <a:extLst>
              <a:ext uri="{FF2B5EF4-FFF2-40B4-BE49-F238E27FC236}">
                <a16:creationId xmlns:a16="http://schemas.microsoft.com/office/drawing/2014/main" id="{834BFD94-2485-1F0B-60FE-892FEF62EDDF}"/>
              </a:ext>
            </a:extLst>
          </p:cNvPr>
          <p:cNvSpPr txBox="1"/>
          <p:nvPr/>
        </p:nvSpPr>
        <p:spPr>
          <a:xfrm>
            <a:off x="6217311" y="1670877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ZoneTexte 64">
            <a:extLst>
              <a:ext uri="{FF2B5EF4-FFF2-40B4-BE49-F238E27FC236}">
                <a16:creationId xmlns:a16="http://schemas.microsoft.com/office/drawing/2014/main" id="{D83A1317-3D2E-8D4C-C817-13FC34444427}"/>
              </a:ext>
            </a:extLst>
          </p:cNvPr>
          <p:cNvSpPr txBox="1"/>
          <p:nvPr/>
        </p:nvSpPr>
        <p:spPr>
          <a:xfrm>
            <a:off x="6217311" y="1487997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ZoneTexte 13">
            <a:extLst>
              <a:ext uri="{FF2B5EF4-FFF2-40B4-BE49-F238E27FC236}">
                <a16:creationId xmlns:a16="http://schemas.microsoft.com/office/drawing/2014/main" id="{BD2BF30D-E098-DCFD-4238-F9DC71C24DBB}"/>
              </a:ext>
            </a:extLst>
          </p:cNvPr>
          <p:cNvSpPr txBox="1"/>
          <p:nvPr/>
        </p:nvSpPr>
        <p:spPr>
          <a:xfrm>
            <a:off x="214265" y="4716253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14">
            <a:extLst>
              <a:ext uri="{FF2B5EF4-FFF2-40B4-BE49-F238E27FC236}">
                <a16:creationId xmlns:a16="http://schemas.microsoft.com/office/drawing/2014/main" id="{82C90D82-F7AA-0C02-B6A9-C926132BFB96}"/>
              </a:ext>
            </a:extLst>
          </p:cNvPr>
          <p:cNvSpPr txBox="1"/>
          <p:nvPr/>
        </p:nvSpPr>
        <p:spPr>
          <a:xfrm>
            <a:off x="342505" y="5122974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9D7F23E-ACE7-ACBC-157E-CCA962E6E6FF}"/>
              </a:ext>
            </a:extLst>
          </p:cNvPr>
          <p:cNvCxnSpPr/>
          <p:nvPr/>
        </p:nvCxnSpPr>
        <p:spPr>
          <a:xfrm>
            <a:off x="1111730" y="5900394"/>
            <a:ext cx="167761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B28B0D7-1287-59DC-5BCD-F2699416FE19}"/>
              </a:ext>
            </a:extLst>
          </p:cNvPr>
          <p:cNvSpPr txBox="1"/>
          <p:nvPr/>
        </p:nvSpPr>
        <p:spPr>
          <a:xfrm>
            <a:off x="1695718" y="5933361"/>
            <a:ext cx="474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24h</a:t>
            </a:r>
          </a:p>
        </p:txBody>
      </p:sp>
      <p:sp>
        <p:nvSpPr>
          <p:cNvPr id="52" name="ZoneTexte 64">
            <a:extLst>
              <a:ext uri="{FF2B5EF4-FFF2-40B4-BE49-F238E27FC236}">
                <a16:creationId xmlns:a16="http://schemas.microsoft.com/office/drawing/2014/main" id="{31FF4BD2-BDB7-4D00-66EC-9402986CCD20}"/>
              </a:ext>
            </a:extLst>
          </p:cNvPr>
          <p:cNvSpPr txBox="1"/>
          <p:nvPr/>
        </p:nvSpPr>
        <p:spPr>
          <a:xfrm>
            <a:off x="2958855" y="4562220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ZoneTexte 64">
            <a:extLst>
              <a:ext uri="{FF2B5EF4-FFF2-40B4-BE49-F238E27FC236}">
                <a16:creationId xmlns:a16="http://schemas.microsoft.com/office/drawing/2014/main" id="{683849A7-1892-8AB6-4E73-F471B2306F3D}"/>
              </a:ext>
            </a:extLst>
          </p:cNvPr>
          <p:cNvSpPr txBox="1"/>
          <p:nvPr/>
        </p:nvSpPr>
        <p:spPr>
          <a:xfrm>
            <a:off x="2943613" y="5224517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10">
            <a:extLst>
              <a:ext uri="{FF2B5EF4-FFF2-40B4-BE49-F238E27FC236}">
                <a16:creationId xmlns:a16="http://schemas.microsoft.com/office/drawing/2014/main" id="{7DACB826-87A0-42D1-3BB6-DB9412A6D0EA}"/>
              </a:ext>
            </a:extLst>
          </p:cNvPr>
          <p:cNvSpPr txBox="1"/>
          <p:nvPr/>
        </p:nvSpPr>
        <p:spPr>
          <a:xfrm rot="1800000">
            <a:off x="2859794" y="3621620"/>
            <a:ext cx="338554" cy="6413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55" name="ZoneTexte 14">
            <a:extLst>
              <a:ext uri="{FF2B5EF4-FFF2-40B4-BE49-F238E27FC236}">
                <a16:creationId xmlns:a16="http://schemas.microsoft.com/office/drawing/2014/main" id="{70626ADA-7F11-181C-57D3-59143E34BC02}"/>
              </a:ext>
            </a:extLst>
          </p:cNvPr>
          <p:cNvSpPr txBox="1"/>
          <p:nvPr/>
        </p:nvSpPr>
        <p:spPr>
          <a:xfrm>
            <a:off x="59872" y="4022553"/>
            <a:ext cx="29690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(5ng/ml)                                 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+   -   +   -   +             </a:t>
            </a:r>
          </a:p>
        </p:txBody>
      </p:sp>
      <p:sp>
        <p:nvSpPr>
          <p:cNvPr id="56" name="ZoneTexte 64">
            <a:extLst>
              <a:ext uri="{FF2B5EF4-FFF2-40B4-BE49-F238E27FC236}">
                <a16:creationId xmlns:a16="http://schemas.microsoft.com/office/drawing/2014/main" id="{DAAFF5D8-2190-9E7C-7DA2-309E827390D4}"/>
              </a:ext>
            </a:extLst>
          </p:cNvPr>
          <p:cNvSpPr txBox="1"/>
          <p:nvPr/>
        </p:nvSpPr>
        <p:spPr>
          <a:xfrm>
            <a:off x="2958855" y="4705095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ZoneTexte 64">
            <a:extLst>
              <a:ext uri="{FF2B5EF4-FFF2-40B4-BE49-F238E27FC236}">
                <a16:creationId xmlns:a16="http://schemas.microsoft.com/office/drawing/2014/main" id="{D671D066-849B-B53C-AE7D-A29C868DD411}"/>
              </a:ext>
            </a:extLst>
          </p:cNvPr>
          <p:cNvSpPr txBox="1"/>
          <p:nvPr/>
        </p:nvSpPr>
        <p:spPr>
          <a:xfrm>
            <a:off x="6217311" y="1766127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ZoneTexte 3">
            <a:extLst>
              <a:ext uri="{FF2B5EF4-FFF2-40B4-BE49-F238E27FC236}">
                <a16:creationId xmlns:a16="http://schemas.microsoft.com/office/drawing/2014/main" id="{BEA77C0D-FEE4-78B2-2173-C7285C7927BD}"/>
              </a:ext>
            </a:extLst>
          </p:cNvPr>
          <p:cNvSpPr txBox="1"/>
          <p:nvPr/>
        </p:nvSpPr>
        <p:spPr>
          <a:xfrm>
            <a:off x="2889532" y="1362546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Image 1">
            <a:extLst>
              <a:ext uri="{FF2B5EF4-FFF2-40B4-BE49-F238E27FC236}">
                <a16:creationId xmlns:a16="http://schemas.microsoft.com/office/drawing/2014/main" id="{4133EE39-2523-7B30-FCD2-2162613DE656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17519" t="31646" r="12076" b="57294"/>
          <a:stretch>
            <a:fillRect/>
          </a:stretch>
        </p:blipFill>
        <p:spPr>
          <a:xfrm>
            <a:off x="4247892" y="1299663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60" name="Image 4">
            <a:extLst>
              <a:ext uri="{FF2B5EF4-FFF2-40B4-BE49-F238E27FC236}">
                <a16:creationId xmlns:a16="http://schemas.microsoft.com/office/drawing/2014/main" id="{7936950D-476A-AA76-E2C4-B35E6B294293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15331" t="26567" r="13810" b="59834"/>
          <a:stretch>
            <a:fillRect/>
          </a:stretch>
        </p:blipFill>
        <p:spPr>
          <a:xfrm>
            <a:off x="4248025" y="1706714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61" name="Image 20">
            <a:extLst>
              <a:ext uri="{FF2B5EF4-FFF2-40B4-BE49-F238E27FC236}">
                <a16:creationId xmlns:a16="http://schemas.microsoft.com/office/drawing/2014/main" id="{442A3C74-FA9D-2800-004A-59C37DF573AA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l="16587" t="37924" r="8758" b="44991"/>
          <a:stretch>
            <a:fillRect/>
          </a:stretch>
        </p:blipFill>
        <p:spPr>
          <a:xfrm>
            <a:off x="4247892" y="2528223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62" name="Image 8">
            <a:extLst>
              <a:ext uri="{FF2B5EF4-FFF2-40B4-BE49-F238E27FC236}">
                <a16:creationId xmlns:a16="http://schemas.microsoft.com/office/drawing/2014/main" id="{4025F44E-89AC-FC1C-1E28-CDC43153C8BC}"/>
              </a:ext>
            </a:extLst>
          </p:cNvPr>
          <p:cNvPicPr>
            <a:picLocks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9595" t="33040" r="11948" b="58710"/>
          <a:stretch>
            <a:fillRect/>
          </a:stretch>
        </p:blipFill>
        <p:spPr>
          <a:xfrm>
            <a:off x="4247892" y="2114791"/>
            <a:ext cx="1980000" cy="360000"/>
          </a:xfrm>
          <a:prstGeom prst="rect">
            <a:avLst/>
          </a:prstGeom>
          <a:ln>
            <a:noFill/>
          </a:ln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52C81A7F-7FF8-1CAA-D485-0F5011770FC3}"/>
              </a:ext>
            </a:extLst>
          </p:cNvPr>
          <p:cNvSpPr/>
          <p:nvPr/>
        </p:nvSpPr>
        <p:spPr>
          <a:xfrm>
            <a:off x="4348967" y="1299663"/>
            <a:ext cx="992653" cy="155564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Image 6">
            <a:extLst>
              <a:ext uri="{FF2B5EF4-FFF2-40B4-BE49-F238E27FC236}">
                <a16:creationId xmlns:a16="http://schemas.microsoft.com/office/drawing/2014/main" id="{714B7D0C-516E-C9D1-7BA9-EE313A100072}"/>
              </a:ext>
            </a:extLst>
          </p:cNvPr>
          <p:cNvPicPr>
            <a:picLocks/>
          </p:cNvPicPr>
          <p:nvPr/>
        </p:nvPicPr>
        <p:blipFill rotWithShape="1">
          <a:blip r:embed="rId10"/>
          <a:srcRect l="18542" t="21123" r="10498" b="61607"/>
          <a:stretch>
            <a:fillRect/>
          </a:stretch>
        </p:blipFill>
        <p:spPr>
          <a:xfrm>
            <a:off x="999341" y="4240886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65" name="Image 7">
            <a:extLst>
              <a:ext uri="{FF2B5EF4-FFF2-40B4-BE49-F238E27FC236}">
                <a16:creationId xmlns:a16="http://schemas.microsoft.com/office/drawing/2014/main" id="{98E5ACD8-F0AF-1E2F-D1B1-67441016388A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l="12257" t="30806" r="7521" b="42672"/>
          <a:stretch>
            <a:fillRect/>
          </a:stretch>
        </p:blipFill>
        <p:spPr>
          <a:xfrm>
            <a:off x="1000593" y="5443247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66" name="Image 5">
            <a:extLst>
              <a:ext uri="{FF2B5EF4-FFF2-40B4-BE49-F238E27FC236}">
                <a16:creationId xmlns:a16="http://schemas.microsoft.com/office/drawing/2014/main" id="{1A86CB00-A97C-4966-2D23-6D9C4A657773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15698" t="28023" r="11515" b="55654"/>
          <a:stretch>
            <a:fillRect/>
          </a:stretch>
        </p:blipFill>
        <p:spPr>
          <a:xfrm>
            <a:off x="999341" y="4645523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67" name="Image 9">
            <a:extLst>
              <a:ext uri="{FF2B5EF4-FFF2-40B4-BE49-F238E27FC236}">
                <a16:creationId xmlns:a16="http://schemas.microsoft.com/office/drawing/2014/main" id="{B88F6946-C6A8-F1EE-9290-DC66AF9A9DAB}"/>
              </a:ext>
            </a:extLst>
          </p:cNvPr>
          <p:cNvPicPr>
            <a:picLocks/>
          </p:cNvPicPr>
          <p:nvPr/>
        </p:nvPicPr>
        <p:blipFill rotWithShape="1">
          <a:blip r:embed="rId11"/>
          <a:srcRect l="13255" t="28187" r="7270" b="57586"/>
          <a:stretch>
            <a:fillRect/>
          </a:stretch>
        </p:blipFill>
        <p:spPr>
          <a:xfrm>
            <a:off x="999341" y="5044775"/>
            <a:ext cx="1980000" cy="360000"/>
          </a:xfrm>
          <a:prstGeom prst="rect">
            <a:avLst/>
          </a:prstGeom>
          <a:ln>
            <a:noFill/>
          </a:ln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FC9162AC-8C65-BD3E-7453-047AF34CD8F0}"/>
              </a:ext>
            </a:extLst>
          </p:cNvPr>
          <p:cNvSpPr/>
          <p:nvPr/>
        </p:nvSpPr>
        <p:spPr>
          <a:xfrm>
            <a:off x="2024064" y="4266955"/>
            <a:ext cx="816250" cy="155564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8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ZoneTexte 69">
            <a:extLst>
              <a:ext uri="{FF2B5EF4-FFF2-40B4-BE49-F238E27FC236}">
                <a16:creationId xmlns:a16="http://schemas.microsoft.com/office/drawing/2014/main" id="{31A98FA0-D0CC-407A-B913-F848E64F1D09}"/>
              </a:ext>
            </a:extLst>
          </p:cNvPr>
          <p:cNvSpPr txBox="1"/>
          <p:nvPr/>
        </p:nvSpPr>
        <p:spPr>
          <a:xfrm>
            <a:off x="2759344" y="1033931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ZoneTexte 70">
            <a:extLst>
              <a:ext uri="{FF2B5EF4-FFF2-40B4-BE49-F238E27FC236}">
                <a16:creationId xmlns:a16="http://schemas.microsoft.com/office/drawing/2014/main" id="{DB9BB0FA-BBCF-61B3-8092-438EEC8B3B3F}"/>
              </a:ext>
            </a:extLst>
          </p:cNvPr>
          <p:cNvSpPr txBox="1"/>
          <p:nvPr/>
        </p:nvSpPr>
        <p:spPr>
          <a:xfrm>
            <a:off x="2739535" y="2245410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ZoneTexte 71">
            <a:extLst>
              <a:ext uri="{FF2B5EF4-FFF2-40B4-BE49-F238E27FC236}">
                <a16:creationId xmlns:a16="http://schemas.microsoft.com/office/drawing/2014/main" id="{D58EA785-4DEE-84E8-1225-39E910AC4169}"/>
              </a:ext>
            </a:extLst>
          </p:cNvPr>
          <p:cNvSpPr txBox="1"/>
          <p:nvPr/>
        </p:nvSpPr>
        <p:spPr>
          <a:xfrm>
            <a:off x="2965517" y="5746128"/>
            <a:ext cx="5966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ZoneTexte 72">
            <a:extLst>
              <a:ext uri="{FF2B5EF4-FFF2-40B4-BE49-F238E27FC236}">
                <a16:creationId xmlns:a16="http://schemas.microsoft.com/office/drawing/2014/main" id="{E8A9B911-DFCA-B2BF-FC27-F2CD22E39A99}"/>
              </a:ext>
            </a:extLst>
          </p:cNvPr>
          <p:cNvSpPr txBox="1"/>
          <p:nvPr/>
        </p:nvSpPr>
        <p:spPr>
          <a:xfrm>
            <a:off x="2957592" y="6864520"/>
            <a:ext cx="5966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ZoneTexte 73">
            <a:extLst>
              <a:ext uri="{FF2B5EF4-FFF2-40B4-BE49-F238E27FC236}">
                <a16:creationId xmlns:a16="http://schemas.microsoft.com/office/drawing/2014/main" id="{CBABE1F7-4814-96C3-B5EE-E7A658C05481}"/>
              </a:ext>
            </a:extLst>
          </p:cNvPr>
          <p:cNvSpPr txBox="1"/>
          <p:nvPr/>
        </p:nvSpPr>
        <p:spPr>
          <a:xfrm>
            <a:off x="2957592" y="6322147"/>
            <a:ext cx="5966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Image 10">
            <a:extLst>
              <a:ext uri="{FF2B5EF4-FFF2-40B4-BE49-F238E27FC236}">
                <a16:creationId xmlns:a16="http://schemas.microsoft.com/office/drawing/2014/main" id="{5D6A4B35-C6AC-C9A9-D318-66B92C035332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9945" t="10184" r="22192" b="69947"/>
          <a:stretch>
            <a:fillRect/>
          </a:stretch>
        </p:blipFill>
        <p:spPr>
          <a:xfrm>
            <a:off x="828569" y="837025"/>
            <a:ext cx="1980000" cy="720000"/>
          </a:xfrm>
          <a:prstGeom prst="rect">
            <a:avLst/>
          </a:prstGeom>
          <a:ln>
            <a:noFill/>
          </a:ln>
        </p:spPr>
      </p:pic>
      <p:pic>
        <p:nvPicPr>
          <p:cNvPr id="104" name="Image 11">
            <a:extLst>
              <a:ext uri="{FF2B5EF4-FFF2-40B4-BE49-F238E27FC236}">
                <a16:creationId xmlns:a16="http://schemas.microsoft.com/office/drawing/2014/main" id="{ECCCF421-5B3F-B7C1-84E7-1C48652DAF96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13231" t="12381" r="20972" b="48821"/>
          <a:stretch>
            <a:fillRect/>
          </a:stretch>
        </p:blipFill>
        <p:spPr>
          <a:xfrm>
            <a:off x="834901" y="1981207"/>
            <a:ext cx="1980000" cy="720000"/>
          </a:xfrm>
          <a:prstGeom prst="rect">
            <a:avLst/>
          </a:prstGeom>
          <a:ln>
            <a:noFill/>
          </a:ln>
        </p:spPr>
      </p:pic>
      <p:sp>
        <p:nvSpPr>
          <p:cNvPr id="105" name="ZoneTexte 12">
            <a:extLst>
              <a:ext uri="{FF2B5EF4-FFF2-40B4-BE49-F238E27FC236}">
                <a16:creationId xmlns:a16="http://schemas.microsoft.com/office/drawing/2014/main" id="{E534FD0F-C496-F05E-8EA3-D0DE21573616}"/>
              </a:ext>
            </a:extLst>
          </p:cNvPr>
          <p:cNvSpPr txBox="1"/>
          <p:nvPr/>
        </p:nvSpPr>
        <p:spPr>
          <a:xfrm>
            <a:off x="37036" y="1068749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ZoneTexte 13">
            <a:extLst>
              <a:ext uri="{FF2B5EF4-FFF2-40B4-BE49-F238E27FC236}">
                <a16:creationId xmlns:a16="http://schemas.microsoft.com/office/drawing/2014/main" id="{EB225CDF-B2F4-E041-BE90-FCA584C1431B}"/>
              </a:ext>
            </a:extLst>
          </p:cNvPr>
          <p:cNvSpPr txBox="1"/>
          <p:nvPr/>
        </p:nvSpPr>
        <p:spPr>
          <a:xfrm>
            <a:off x="206068" y="2196594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90" name="Image 47">
            <a:extLst>
              <a:ext uri="{FF2B5EF4-FFF2-40B4-BE49-F238E27FC236}">
                <a16:creationId xmlns:a16="http://schemas.microsoft.com/office/drawing/2014/main" id="{E479D6A5-D8AB-3E4F-8DAD-FCCE92827417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17076" t="33271" r="19626" b="39576"/>
          <a:stretch>
            <a:fillRect/>
          </a:stretch>
        </p:blipFill>
        <p:spPr>
          <a:xfrm>
            <a:off x="1054525" y="5415246"/>
            <a:ext cx="1980000" cy="720000"/>
          </a:xfrm>
          <a:prstGeom prst="rect">
            <a:avLst/>
          </a:prstGeom>
          <a:ln>
            <a:noFill/>
          </a:ln>
        </p:spPr>
      </p:pic>
      <p:pic>
        <p:nvPicPr>
          <p:cNvPr id="91" name="Image 49">
            <a:extLst>
              <a:ext uri="{FF2B5EF4-FFF2-40B4-BE49-F238E27FC236}">
                <a16:creationId xmlns:a16="http://schemas.microsoft.com/office/drawing/2014/main" id="{14B33CCF-F4B0-EBBC-6980-6D9533ED182B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13699" t="34892" r="19207" b="36437"/>
          <a:stretch>
            <a:fillRect/>
          </a:stretch>
        </p:blipFill>
        <p:spPr>
          <a:xfrm>
            <a:off x="1034141" y="6641701"/>
            <a:ext cx="1980000" cy="720000"/>
          </a:xfrm>
          <a:prstGeom prst="rect">
            <a:avLst/>
          </a:prstGeom>
          <a:ln>
            <a:noFill/>
          </a:ln>
        </p:spPr>
      </p:pic>
      <p:sp>
        <p:nvSpPr>
          <p:cNvPr id="92" name="ZoneTexte 50">
            <a:extLst>
              <a:ext uri="{FF2B5EF4-FFF2-40B4-BE49-F238E27FC236}">
                <a16:creationId xmlns:a16="http://schemas.microsoft.com/office/drawing/2014/main" id="{8452B4C6-6EAA-A907-C717-3AF51ED068BF}"/>
              </a:ext>
            </a:extLst>
          </p:cNvPr>
          <p:cNvSpPr txBox="1"/>
          <p:nvPr/>
        </p:nvSpPr>
        <p:spPr>
          <a:xfrm>
            <a:off x="366957" y="5677990"/>
            <a:ext cx="6815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ZoneTexte 51">
            <a:extLst>
              <a:ext uri="{FF2B5EF4-FFF2-40B4-BE49-F238E27FC236}">
                <a16:creationId xmlns:a16="http://schemas.microsoft.com/office/drawing/2014/main" id="{109E121B-640F-F7C4-3381-79BE4936590F}"/>
              </a:ext>
            </a:extLst>
          </p:cNvPr>
          <p:cNvSpPr txBox="1"/>
          <p:nvPr/>
        </p:nvSpPr>
        <p:spPr>
          <a:xfrm>
            <a:off x="462405" y="6239124"/>
            <a:ext cx="524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AQP1</a:t>
            </a:r>
          </a:p>
        </p:txBody>
      </p:sp>
      <p:sp>
        <p:nvSpPr>
          <p:cNvPr id="94" name="ZoneTexte 52">
            <a:extLst>
              <a:ext uri="{FF2B5EF4-FFF2-40B4-BE49-F238E27FC236}">
                <a16:creationId xmlns:a16="http://schemas.microsoft.com/office/drawing/2014/main" id="{47E424BC-7619-D5C4-5955-53E38920DD7E}"/>
              </a:ext>
            </a:extLst>
          </p:cNvPr>
          <p:cNvSpPr txBox="1"/>
          <p:nvPr/>
        </p:nvSpPr>
        <p:spPr>
          <a:xfrm>
            <a:off x="361440" y="6898913"/>
            <a:ext cx="6399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74" name="Image 2">
            <a:extLst>
              <a:ext uri="{FF2B5EF4-FFF2-40B4-BE49-F238E27FC236}">
                <a16:creationId xmlns:a16="http://schemas.microsoft.com/office/drawing/2014/main" id="{5EF846AF-ECE5-9189-FFA0-858644A8ACB8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9245" t="23165" r="10762" b="49431"/>
          <a:stretch>
            <a:fillRect/>
          </a:stretch>
        </p:blipFill>
        <p:spPr>
          <a:xfrm>
            <a:off x="1044575" y="6119302"/>
            <a:ext cx="1980000" cy="720000"/>
          </a:xfrm>
          <a:prstGeom prst="rect">
            <a:avLst/>
          </a:prstGeom>
          <a:ln w="9525">
            <a:noFill/>
          </a:ln>
        </p:spPr>
      </p:pic>
      <p:sp>
        <p:nvSpPr>
          <p:cNvPr id="4" name="ZoneTexte 9">
            <a:extLst>
              <a:ext uri="{FF2B5EF4-FFF2-40B4-BE49-F238E27FC236}">
                <a16:creationId xmlns:a16="http://schemas.microsoft.com/office/drawing/2014/main" id="{BE42DDEB-89B6-D519-8A21-19B51C85D56F}"/>
              </a:ext>
            </a:extLst>
          </p:cNvPr>
          <p:cNvSpPr txBox="1"/>
          <p:nvPr/>
        </p:nvSpPr>
        <p:spPr>
          <a:xfrm>
            <a:off x="3524082" y="1077774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13">
            <a:extLst>
              <a:ext uri="{FF2B5EF4-FFF2-40B4-BE49-F238E27FC236}">
                <a16:creationId xmlns:a16="http://schemas.microsoft.com/office/drawing/2014/main" id="{97ED6DB6-B62B-C1BB-F16C-BFFC99BAE970}"/>
              </a:ext>
            </a:extLst>
          </p:cNvPr>
          <p:cNvSpPr txBox="1"/>
          <p:nvPr/>
        </p:nvSpPr>
        <p:spPr>
          <a:xfrm>
            <a:off x="3686237" y="1511106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7" name="ZoneTexte 8">
            <a:extLst>
              <a:ext uri="{FF2B5EF4-FFF2-40B4-BE49-F238E27FC236}">
                <a16:creationId xmlns:a16="http://schemas.microsoft.com/office/drawing/2014/main" id="{D0C41962-DF0E-E369-F0B9-B1033D3457C0}"/>
              </a:ext>
            </a:extLst>
          </p:cNvPr>
          <p:cNvSpPr txBox="1"/>
          <p:nvPr/>
        </p:nvSpPr>
        <p:spPr>
          <a:xfrm>
            <a:off x="184518" y="1654145"/>
            <a:ext cx="6903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25">
            <a:extLst>
              <a:ext uri="{FF2B5EF4-FFF2-40B4-BE49-F238E27FC236}">
                <a16:creationId xmlns:a16="http://schemas.microsoft.com/office/drawing/2014/main" id="{A9F7BD3F-BC27-789E-A0AC-507727E52B1B}"/>
              </a:ext>
            </a:extLst>
          </p:cNvPr>
          <p:cNvPicPr>
            <a:picLocks/>
          </p:cNvPicPr>
          <p:nvPr/>
        </p:nvPicPr>
        <p:blipFill rotWithShape="1">
          <a:blip r:embed="rId8"/>
          <a:srcRect l="10082" t="64875" r="27802" b="22787"/>
          <a:stretch>
            <a:fillRect/>
          </a:stretch>
        </p:blipFill>
        <p:spPr>
          <a:xfrm>
            <a:off x="831773" y="1608085"/>
            <a:ext cx="1980000" cy="360000"/>
          </a:xfrm>
          <a:prstGeom prst="rect">
            <a:avLst/>
          </a:prstGeom>
          <a:ln>
            <a:noFill/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FC3E668-279F-4607-3216-49DA72DE5C22}"/>
              </a:ext>
            </a:extLst>
          </p:cNvPr>
          <p:cNvCxnSpPr/>
          <p:nvPr/>
        </p:nvCxnSpPr>
        <p:spPr>
          <a:xfrm>
            <a:off x="4447556" y="1882877"/>
            <a:ext cx="167761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3D71FAB-55CB-5FF1-D85D-82FF60FD6323}"/>
              </a:ext>
            </a:extLst>
          </p:cNvPr>
          <p:cNvSpPr txBox="1"/>
          <p:nvPr/>
        </p:nvSpPr>
        <p:spPr>
          <a:xfrm>
            <a:off x="4770292" y="1915844"/>
            <a:ext cx="1100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48h – Gel 2</a:t>
            </a:r>
          </a:p>
        </p:txBody>
      </p:sp>
      <p:sp>
        <p:nvSpPr>
          <p:cNvPr id="11" name="ZoneTexte 69">
            <a:extLst>
              <a:ext uri="{FF2B5EF4-FFF2-40B4-BE49-F238E27FC236}">
                <a16:creationId xmlns:a16="http://schemas.microsoft.com/office/drawing/2014/main" id="{C976A64E-6536-9E78-9161-A4C0FB719C60}"/>
              </a:ext>
            </a:extLst>
          </p:cNvPr>
          <p:cNvSpPr txBox="1"/>
          <p:nvPr/>
        </p:nvSpPr>
        <p:spPr>
          <a:xfrm>
            <a:off x="2759344" y="824381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DBD024-75C9-D945-71B0-C25F9C052C38}"/>
              </a:ext>
            </a:extLst>
          </p:cNvPr>
          <p:cNvCxnSpPr/>
          <p:nvPr/>
        </p:nvCxnSpPr>
        <p:spPr>
          <a:xfrm>
            <a:off x="976991" y="2780958"/>
            <a:ext cx="167761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770B583-981A-F940-3B3C-0E48A16417AC}"/>
              </a:ext>
            </a:extLst>
          </p:cNvPr>
          <p:cNvSpPr txBox="1"/>
          <p:nvPr/>
        </p:nvSpPr>
        <p:spPr>
          <a:xfrm>
            <a:off x="1299727" y="2813925"/>
            <a:ext cx="1100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48h – Gel 1</a:t>
            </a:r>
          </a:p>
        </p:txBody>
      </p:sp>
      <p:sp>
        <p:nvSpPr>
          <p:cNvPr id="16" name="ZoneTexte 70">
            <a:extLst>
              <a:ext uri="{FF2B5EF4-FFF2-40B4-BE49-F238E27FC236}">
                <a16:creationId xmlns:a16="http://schemas.microsoft.com/office/drawing/2014/main" id="{DDA03AF3-3F34-8FA5-BB1B-97C132C3A008}"/>
              </a:ext>
            </a:extLst>
          </p:cNvPr>
          <p:cNvSpPr txBox="1"/>
          <p:nvPr/>
        </p:nvSpPr>
        <p:spPr>
          <a:xfrm>
            <a:off x="2771467" y="1782404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69">
            <a:extLst>
              <a:ext uri="{FF2B5EF4-FFF2-40B4-BE49-F238E27FC236}">
                <a16:creationId xmlns:a16="http://schemas.microsoft.com/office/drawing/2014/main" id="{D9C213C0-16A9-459E-7624-62840BC4C339}"/>
              </a:ext>
            </a:extLst>
          </p:cNvPr>
          <p:cNvSpPr txBox="1"/>
          <p:nvPr/>
        </p:nvSpPr>
        <p:spPr>
          <a:xfrm>
            <a:off x="6191974" y="1248013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70">
            <a:extLst>
              <a:ext uri="{FF2B5EF4-FFF2-40B4-BE49-F238E27FC236}">
                <a16:creationId xmlns:a16="http://schemas.microsoft.com/office/drawing/2014/main" id="{FAFF2842-F656-B70D-486C-F758E2F5F908}"/>
              </a:ext>
            </a:extLst>
          </p:cNvPr>
          <p:cNvSpPr txBox="1"/>
          <p:nvPr/>
        </p:nvSpPr>
        <p:spPr>
          <a:xfrm>
            <a:off x="6201195" y="1444402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 27">
            <a:extLst>
              <a:ext uri="{FF2B5EF4-FFF2-40B4-BE49-F238E27FC236}">
                <a16:creationId xmlns:a16="http://schemas.microsoft.com/office/drawing/2014/main" id="{6E1D3184-443B-DC60-8553-A4838925A134}"/>
              </a:ext>
            </a:extLst>
          </p:cNvPr>
          <p:cNvPicPr>
            <a:picLocks/>
          </p:cNvPicPr>
          <p:nvPr/>
        </p:nvPicPr>
        <p:blipFill rotWithShape="1">
          <a:blip r:embed="rId9"/>
          <a:srcRect l="13601" t="55306" r="21273" b="24476"/>
          <a:stretch>
            <a:fillRect/>
          </a:stretch>
        </p:blipFill>
        <p:spPr>
          <a:xfrm>
            <a:off x="1016000" y="4736619"/>
            <a:ext cx="1980000" cy="720000"/>
          </a:xfrm>
          <a:prstGeom prst="rect">
            <a:avLst/>
          </a:prstGeom>
          <a:ln>
            <a:noFill/>
          </a:ln>
        </p:spPr>
      </p:pic>
      <p:pic>
        <p:nvPicPr>
          <p:cNvPr id="25" name="Image 8">
            <a:extLst>
              <a:ext uri="{FF2B5EF4-FFF2-40B4-BE49-F238E27FC236}">
                <a16:creationId xmlns:a16="http://schemas.microsoft.com/office/drawing/2014/main" id="{93C145C0-6757-935A-B327-C90FED8225D1}"/>
              </a:ext>
            </a:extLst>
          </p:cNvPr>
          <p:cNvPicPr>
            <a:picLocks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5981" t="19321" r="10557" b="63262"/>
          <a:stretch>
            <a:fillRect/>
          </a:stretch>
        </p:blipFill>
        <p:spPr>
          <a:xfrm>
            <a:off x="1111121" y="3999442"/>
            <a:ext cx="1980000" cy="720000"/>
          </a:xfrm>
          <a:prstGeom prst="rect">
            <a:avLst/>
          </a:prstGeom>
          <a:ln>
            <a:noFill/>
          </a:ln>
        </p:spPr>
      </p:pic>
      <p:sp>
        <p:nvSpPr>
          <p:cNvPr id="29" name="ZoneTexte 50">
            <a:extLst>
              <a:ext uri="{FF2B5EF4-FFF2-40B4-BE49-F238E27FC236}">
                <a16:creationId xmlns:a16="http://schemas.microsoft.com/office/drawing/2014/main" id="{8A18DA1C-7AFF-6B43-3DF5-636CEDABEEA9}"/>
              </a:ext>
            </a:extLst>
          </p:cNvPr>
          <p:cNvSpPr txBox="1"/>
          <p:nvPr/>
        </p:nvSpPr>
        <p:spPr>
          <a:xfrm>
            <a:off x="219075" y="5030290"/>
            <a:ext cx="8675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50">
            <a:extLst>
              <a:ext uri="{FF2B5EF4-FFF2-40B4-BE49-F238E27FC236}">
                <a16:creationId xmlns:a16="http://schemas.microsoft.com/office/drawing/2014/main" id="{95C37FC4-AC24-1295-56F1-4CAFD2C00A6A}"/>
              </a:ext>
            </a:extLst>
          </p:cNvPr>
          <p:cNvSpPr txBox="1"/>
          <p:nvPr/>
        </p:nvSpPr>
        <p:spPr>
          <a:xfrm>
            <a:off x="228600" y="4201615"/>
            <a:ext cx="8675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ZoneTexte 69">
            <a:extLst>
              <a:ext uri="{FF2B5EF4-FFF2-40B4-BE49-F238E27FC236}">
                <a16:creationId xmlns:a16="http://schemas.microsoft.com/office/drawing/2014/main" id="{10FC8543-8324-03DE-C3FD-A661A01AB650}"/>
              </a:ext>
            </a:extLst>
          </p:cNvPr>
          <p:cNvSpPr txBox="1"/>
          <p:nvPr/>
        </p:nvSpPr>
        <p:spPr>
          <a:xfrm>
            <a:off x="2955286" y="5212390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69">
            <a:extLst>
              <a:ext uri="{FF2B5EF4-FFF2-40B4-BE49-F238E27FC236}">
                <a16:creationId xmlns:a16="http://schemas.microsoft.com/office/drawing/2014/main" id="{7A6A4D9F-E96D-04F7-E6BE-9F04FDFC137A}"/>
              </a:ext>
            </a:extLst>
          </p:cNvPr>
          <p:cNvSpPr txBox="1"/>
          <p:nvPr/>
        </p:nvSpPr>
        <p:spPr>
          <a:xfrm>
            <a:off x="2955286" y="5002840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ZoneTexte 69">
            <a:extLst>
              <a:ext uri="{FF2B5EF4-FFF2-40B4-BE49-F238E27FC236}">
                <a16:creationId xmlns:a16="http://schemas.microsoft.com/office/drawing/2014/main" id="{06B5650B-9AEA-147F-B3BA-8FB858AB7922}"/>
              </a:ext>
            </a:extLst>
          </p:cNvPr>
          <p:cNvSpPr txBox="1"/>
          <p:nvPr/>
        </p:nvSpPr>
        <p:spPr>
          <a:xfrm>
            <a:off x="2933517" y="4415004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E70FB24-C33B-3CDF-88DA-7C3F0D5299C4}"/>
              </a:ext>
            </a:extLst>
          </p:cNvPr>
          <p:cNvCxnSpPr/>
          <p:nvPr/>
        </p:nvCxnSpPr>
        <p:spPr>
          <a:xfrm>
            <a:off x="1212519" y="7463799"/>
            <a:ext cx="167761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161FDC0-545D-D7E0-37F9-0A8BB0AB0E79}"/>
              </a:ext>
            </a:extLst>
          </p:cNvPr>
          <p:cNvSpPr txBox="1"/>
          <p:nvPr/>
        </p:nvSpPr>
        <p:spPr>
          <a:xfrm>
            <a:off x="1493691" y="7496766"/>
            <a:ext cx="1100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72h</a:t>
            </a:r>
          </a:p>
        </p:txBody>
      </p:sp>
      <p:sp>
        <p:nvSpPr>
          <p:cNvPr id="36" name="ZoneTexte 14">
            <a:extLst>
              <a:ext uri="{FF2B5EF4-FFF2-40B4-BE49-F238E27FC236}">
                <a16:creationId xmlns:a16="http://schemas.microsoft.com/office/drawing/2014/main" id="{09AE446E-E731-EFBB-112C-C52B1DAD4A9C}"/>
              </a:ext>
            </a:extLst>
          </p:cNvPr>
          <p:cNvSpPr txBox="1"/>
          <p:nvPr/>
        </p:nvSpPr>
        <p:spPr>
          <a:xfrm>
            <a:off x="143693" y="3737090"/>
            <a:ext cx="27456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(5ng/ml)         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   +      -      +       -     +           </a:t>
            </a:r>
          </a:p>
        </p:txBody>
      </p:sp>
      <p:sp>
        <p:nvSpPr>
          <p:cNvPr id="37" name="ZoneTexte 10">
            <a:extLst>
              <a:ext uri="{FF2B5EF4-FFF2-40B4-BE49-F238E27FC236}">
                <a16:creationId xmlns:a16="http://schemas.microsoft.com/office/drawing/2014/main" id="{FC365655-1764-A2A3-975B-F15CABB370A7}"/>
              </a:ext>
            </a:extLst>
          </p:cNvPr>
          <p:cNvSpPr txBox="1"/>
          <p:nvPr/>
        </p:nvSpPr>
        <p:spPr>
          <a:xfrm rot="1800000">
            <a:off x="1154819" y="3164420"/>
            <a:ext cx="338554" cy="6413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38" name="ZoneTexte 14">
            <a:extLst>
              <a:ext uri="{FF2B5EF4-FFF2-40B4-BE49-F238E27FC236}">
                <a16:creationId xmlns:a16="http://schemas.microsoft.com/office/drawing/2014/main" id="{2F1D1A43-2552-2A9C-9B09-A916DDACE080}"/>
              </a:ext>
            </a:extLst>
          </p:cNvPr>
          <p:cNvSpPr txBox="1"/>
          <p:nvPr/>
        </p:nvSpPr>
        <p:spPr>
          <a:xfrm>
            <a:off x="-75382" y="670040"/>
            <a:ext cx="27456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(5ng/ml)         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   +      -      +       -     +           </a:t>
            </a:r>
          </a:p>
        </p:txBody>
      </p:sp>
      <p:sp>
        <p:nvSpPr>
          <p:cNvPr id="39" name="ZoneTexte 10">
            <a:extLst>
              <a:ext uri="{FF2B5EF4-FFF2-40B4-BE49-F238E27FC236}">
                <a16:creationId xmlns:a16="http://schemas.microsoft.com/office/drawing/2014/main" id="{436EEA5D-4FE0-571E-0B49-BE44D311A69D}"/>
              </a:ext>
            </a:extLst>
          </p:cNvPr>
          <p:cNvSpPr txBox="1"/>
          <p:nvPr/>
        </p:nvSpPr>
        <p:spPr>
          <a:xfrm rot="1800000">
            <a:off x="935744" y="97370"/>
            <a:ext cx="338554" cy="6413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40" name="ZoneTexte 14">
            <a:extLst>
              <a:ext uri="{FF2B5EF4-FFF2-40B4-BE49-F238E27FC236}">
                <a16:creationId xmlns:a16="http://schemas.microsoft.com/office/drawing/2014/main" id="{773BB9E1-5DEC-D378-7573-1D8BE89F4F98}"/>
              </a:ext>
            </a:extLst>
          </p:cNvPr>
          <p:cNvSpPr txBox="1"/>
          <p:nvPr/>
        </p:nvSpPr>
        <p:spPr>
          <a:xfrm>
            <a:off x="3467918" y="822440"/>
            <a:ext cx="27456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(5ng/ml)   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+   -   +   -   +           </a:t>
            </a:r>
          </a:p>
        </p:txBody>
      </p:sp>
      <p:sp>
        <p:nvSpPr>
          <p:cNvPr id="41" name="ZoneTexte 10">
            <a:extLst>
              <a:ext uri="{FF2B5EF4-FFF2-40B4-BE49-F238E27FC236}">
                <a16:creationId xmlns:a16="http://schemas.microsoft.com/office/drawing/2014/main" id="{2EBA04A1-3AE2-23A7-21F5-AA0788880811}"/>
              </a:ext>
            </a:extLst>
          </p:cNvPr>
          <p:cNvSpPr txBox="1"/>
          <p:nvPr/>
        </p:nvSpPr>
        <p:spPr>
          <a:xfrm rot="1800000">
            <a:off x="4421894" y="249770"/>
            <a:ext cx="338554" cy="6413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1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CF47E7D-CD19-9FB0-7EC9-DB166A13DD56}"/>
              </a:ext>
            </a:extLst>
          </p:cNvPr>
          <p:cNvSpPr txBox="1"/>
          <p:nvPr/>
        </p:nvSpPr>
        <p:spPr>
          <a:xfrm>
            <a:off x="4842" y="26209"/>
            <a:ext cx="2864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Figures 7 and supplemental 3 (cont.)</a:t>
            </a: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FD5819B5-1CD5-9421-5EC2-24EF1E6DBE9C}"/>
              </a:ext>
            </a:extLst>
          </p:cNvPr>
          <p:cNvPicPr>
            <a:picLocks/>
          </p:cNvPicPr>
          <p:nvPr/>
        </p:nvPicPr>
        <p:blipFill rotWithShape="1">
          <a:blip r:embed="rId12"/>
          <a:srcRect l="14700" t="32392" r="18483" b="54394"/>
          <a:stretch>
            <a:fillRect/>
          </a:stretch>
        </p:blipFill>
        <p:spPr>
          <a:xfrm>
            <a:off x="4296361" y="1051944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44" name="Image 2">
            <a:extLst>
              <a:ext uri="{FF2B5EF4-FFF2-40B4-BE49-F238E27FC236}">
                <a16:creationId xmlns:a16="http://schemas.microsoft.com/office/drawing/2014/main" id="{9CE989C7-3F52-319B-0B49-DB2098B39615}"/>
              </a:ext>
            </a:extLst>
          </p:cNvPr>
          <p:cNvPicPr>
            <a:picLocks/>
          </p:cNvPicPr>
          <p:nvPr/>
        </p:nvPicPr>
        <p:blipFill rotWithShape="1">
          <a:blip r:embed="rId13"/>
          <a:srcRect l="18848" t="26540" r="10407" b="61409"/>
          <a:stretch>
            <a:fillRect/>
          </a:stretch>
        </p:blipFill>
        <p:spPr>
          <a:xfrm>
            <a:off x="4296361" y="1463228"/>
            <a:ext cx="1980000" cy="360000"/>
          </a:xfrm>
          <a:prstGeom prst="rect">
            <a:avLst/>
          </a:prstGeom>
          <a:ln>
            <a:noFill/>
          </a:ln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4E9CAE7D-5BF6-5E13-5808-78241A4FAE64}"/>
              </a:ext>
            </a:extLst>
          </p:cNvPr>
          <p:cNvSpPr/>
          <p:nvPr/>
        </p:nvSpPr>
        <p:spPr>
          <a:xfrm>
            <a:off x="4495018" y="1033931"/>
            <a:ext cx="910590" cy="81597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68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8">
            <a:extLst>
              <a:ext uri="{FF2B5EF4-FFF2-40B4-BE49-F238E27FC236}">
                <a16:creationId xmlns:a16="http://schemas.microsoft.com/office/drawing/2014/main" id="{AE9BF821-41F3-64D7-F477-1EA513C3F2C9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11832" t="21520" r="13537" b="63931"/>
          <a:stretch>
            <a:fillRect/>
          </a:stretch>
        </p:blipFill>
        <p:spPr>
          <a:xfrm>
            <a:off x="779691" y="1008351"/>
            <a:ext cx="1980000" cy="720000"/>
          </a:xfrm>
          <a:prstGeom prst="rect">
            <a:avLst/>
          </a:prstGeom>
          <a:ln>
            <a:noFill/>
          </a:ln>
        </p:spPr>
      </p:pic>
      <p:sp>
        <p:nvSpPr>
          <p:cNvPr id="15" name="ZoneTexte 23">
            <a:extLst>
              <a:ext uri="{FF2B5EF4-FFF2-40B4-BE49-F238E27FC236}">
                <a16:creationId xmlns:a16="http://schemas.microsoft.com/office/drawing/2014/main" id="{36392365-B78A-3C14-806B-3CA34A323EC7}"/>
              </a:ext>
            </a:extLst>
          </p:cNvPr>
          <p:cNvSpPr txBox="1"/>
          <p:nvPr/>
        </p:nvSpPr>
        <p:spPr>
          <a:xfrm>
            <a:off x="50726" y="1238966"/>
            <a:ext cx="87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25">
            <a:extLst>
              <a:ext uri="{FF2B5EF4-FFF2-40B4-BE49-F238E27FC236}">
                <a16:creationId xmlns:a16="http://schemas.microsoft.com/office/drawing/2014/main" id="{27B4E3E3-56F0-FCFB-064A-E289F4B4C629}"/>
              </a:ext>
            </a:extLst>
          </p:cNvPr>
          <p:cNvSpPr txBox="1"/>
          <p:nvPr/>
        </p:nvSpPr>
        <p:spPr>
          <a:xfrm>
            <a:off x="202906" y="2604217"/>
            <a:ext cx="667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17" name="Image 35">
            <a:extLst>
              <a:ext uri="{FF2B5EF4-FFF2-40B4-BE49-F238E27FC236}">
                <a16:creationId xmlns:a16="http://schemas.microsoft.com/office/drawing/2014/main" id="{8C74CB58-DE59-9E40-7D09-C26D1B9308A9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14282" t="18582" r="11308" b="62188"/>
          <a:stretch>
            <a:fillRect/>
          </a:stretch>
        </p:blipFill>
        <p:spPr>
          <a:xfrm>
            <a:off x="783932" y="1656995"/>
            <a:ext cx="1980000" cy="720000"/>
          </a:xfrm>
          <a:prstGeom prst="rect">
            <a:avLst/>
          </a:prstGeom>
          <a:ln>
            <a:noFill/>
          </a:ln>
        </p:spPr>
      </p:pic>
      <p:sp>
        <p:nvSpPr>
          <p:cNvPr id="18" name="ZoneTexte 36">
            <a:extLst>
              <a:ext uri="{FF2B5EF4-FFF2-40B4-BE49-F238E27FC236}">
                <a16:creationId xmlns:a16="http://schemas.microsoft.com/office/drawing/2014/main" id="{0F85B0C6-EB16-CABB-E5C4-9B93D67E0FC6}"/>
              </a:ext>
            </a:extLst>
          </p:cNvPr>
          <p:cNvSpPr txBox="1"/>
          <p:nvPr/>
        </p:nvSpPr>
        <p:spPr>
          <a:xfrm>
            <a:off x="-64400" y="1910973"/>
            <a:ext cx="9500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SMOC2-Myc</a:t>
            </a:r>
          </a:p>
        </p:txBody>
      </p:sp>
      <p:pic>
        <p:nvPicPr>
          <p:cNvPr id="19" name="Image 37">
            <a:extLst>
              <a:ext uri="{FF2B5EF4-FFF2-40B4-BE49-F238E27FC236}">
                <a16:creationId xmlns:a16="http://schemas.microsoft.com/office/drawing/2014/main" id="{0B97B59D-2A85-3F52-B8EA-4A5EAEF8FF56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15100" t="13360" r="7479" b="60427"/>
          <a:stretch>
            <a:fillRect/>
          </a:stretch>
        </p:blipFill>
        <p:spPr>
          <a:xfrm>
            <a:off x="783931" y="2389177"/>
            <a:ext cx="1980000" cy="720000"/>
          </a:xfrm>
          <a:prstGeom prst="rect">
            <a:avLst/>
          </a:prstGeom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B8877A0-3A0D-CB20-57A1-E9E5EB286B6D}"/>
              </a:ext>
            </a:extLst>
          </p:cNvPr>
          <p:cNvSpPr txBox="1"/>
          <p:nvPr/>
        </p:nvSpPr>
        <p:spPr>
          <a:xfrm rot="19200000">
            <a:off x="1084020" y="672937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vEmpty-Myc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602DF5-C58C-20B5-8821-093606A8E958}"/>
              </a:ext>
            </a:extLst>
          </p:cNvPr>
          <p:cNvSpPr txBox="1"/>
          <p:nvPr/>
        </p:nvSpPr>
        <p:spPr>
          <a:xfrm rot="19200000">
            <a:off x="1503547" y="661755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vEmpty-Myc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794DC6-974C-3069-B02C-C99740E4B903}"/>
              </a:ext>
            </a:extLst>
          </p:cNvPr>
          <p:cNvSpPr txBox="1"/>
          <p:nvPr/>
        </p:nvSpPr>
        <p:spPr>
          <a:xfrm rot="19200000">
            <a:off x="1871433" y="653161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vEmpty-Myc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BDB510-6783-5091-D1C6-EF07DCFB9865}"/>
              </a:ext>
            </a:extLst>
          </p:cNvPr>
          <p:cNvSpPr txBox="1"/>
          <p:nvPr/>
        </p:nvSpPr>
        <p:spPr>
          <a:xfrm rot="19200000">
            <a:off x="1299778" y="644391"/>
            <a:ext cx="822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vSMOC2-Myc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763E38-B644-2BD5-710A-D4DCDD2ABEC1}"/>
              </a:ext>
            </a:extLst>
          </p:cNvPr>
          <p:cNvSpPr txBox="1"/>
          <p:nvPr/>
        </p:nvSpPr>
        <p:spPr>
          <a:xfrm rot="19200000">
            <a:off x="1686368" y="647445"/>
            <a:ext cx="822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vSMOC2-Myc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C95E68-9550-868B-DD6D-BF7A404D851A}"/>
              </a:ext>
            </a:extLst>
          </p:cNvPr>
          <p:cNvSpPr txBox="1"/>
          <p:nvPr/>
        </p:nvSpPr>
        <p:spPr>
          <a:xfrm rot="19200000">
            <a:off x="2063433" y="648283"/>
            <a:ext cx="822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vSMOC2-Myc</a:t>
            </a:r>
          </a:p>
        </p:txBody>
      </p:sp>
      <p:pic>
        <p:nvPicPr>
          <p:cNvPr id="28" name="Image 1">
            <a:extLst>
              <a:ext uri="{FF2B5EF4-FFF2-40B4-BE49-F238E27FC236}">
                <a16:creationId xmlns:a16="http://schemas.microsoft.com/office/drawing/2014/main" id="{23811D90-18FF-1E98-B22B-358548794DBA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0924" t="15645" r="14764" b="62972"/>
          <a:stretch>
            <a:fillRect/>
          </a:stretch>
        </p:blipFill>
        <p:spPr>
          <a:xfrm>
            <a:off x="4226561" y="993340"/>
            <a:ext cx="1980000" cy="720000"/>
          </a:xfrm>
          <a:prstGeom prst="rect">
            <a:avLst/>
          </a:prstGeom>
          <a:ln>
            <a:noFill/>
          </a:ln>
        </p:spPr>
      </p:pic>
      <p:pic>
        <p:nvPicPr>
          <p:cNvPr id="29" name="Image 2">
            <a:extLst>
              <a:ext uri="{FF2B5EF4-FFF2-40B4-BE49-F238E27FC236}">
                <a16:creationId xmlns:a16="http://schemas.microsoft.com/office/drawing/2014/main" id="{4029A089-B1BA-8578-3DC8-BF73F3DFEED8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l="9759" t="26071" r="22495" b="41234"/>
          <a:stretch>
            <a:fillRect/>
          </a:stretch>
        </p:blipFill>
        <p:spPr>
          <a:xfrm>
            <a:off x="4226561" y="1719711"/>
            <a:ext cx="1980000" cy="720000"/>
          </a:xfrm>
          <a:prstGeom prst="rect">
            <a:avLst/>
          </a:prstGeom>
          <a:ln>
            <a:noFill/>
          </a:ln>
        </p:spPr>
      </p:pic>
      <p:pic>
        <p:nvPicPr>
          <p:cNvPr id="30" name="Image 3">
            <a:extLst>
              <a:ext uri="{FF2B5EF4-FFF2-40B4-BE49-F238E27FC236}">
                <a16:creationId xmlns:a16="http://schemas.microsoft.com/office/drawing/2014/main" id="{4F4917E0-1C82-EBAE-3EAC-96249AC3E0F2}"/>
              </a:ext>
            </a:extLst>
          </p:cNvPr>
          <p:cNvPicPr>
            <a:picLocks/>
          </p:cNvPicPr>
          <p:nvPr/>
        </p:nvPicPr>
        <p:blipFill rotWithShape="1">
          <a:blip r:embed="rId8"/>
          <a:srcRect l="10029" t="27137" r="18575" b="50459"/>
          <a:stretch>
            <a:fillRect/>
          </a:stretch>
        </p:blipFill>
        <p:spPr>
          <a:xfrm>
            <a:off x="4225531" y="2518739"/>
            <a:ext cx="1980000" cy="720000"/>
          </a:xfrm>
          <a:prstGeom prst="rect">
            <a:avLst/>
          </a:prstGeom>
          <a:ln>
            <a:noFill/>
          </a:ln>
        </p:spPr>
      </p:pic>
      <p:sp>
        <p:nvSpPr>
          <p:cNvPr id="31" name="ZoneTexte 5">
            <a:extLst>
              <a:ext uri="{FF2B5EF4-FFF2-40B4-BE49-F238E27FC236}">
                <a16:creationId xmlns:a16="http://schemas.microsoft.com/office/drawing/2014/main" id="{F00B7600-BF65-DABA-5FBB-C5909A5AE515}"/>
              </a:ext>
            </a:extLst>
          </p:cNvPr>
          <p:cNvSpPr txBox="1"/>
          <p:nvPr/>
        </p:nvSpPr>
        <p:spPr>
          <a:xfrm>
            <a:off x="3534431" y="1237342"/>
            <a:ext cx="818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6">
            <a:extLst>
              <a:ext uri="{FF2B5EF4-FFF2-40B4-BE49-F238E27FC236}">
                <a16:creationId xmlns:a16="http://schemas.microsoft.com/office/drawing/2014/main" id="{913B21FA-BCB6-9488-4DF0-F482E7A7BA51}"/>
              </a:ext>
            </a:extLst>
          </p:cNvPr>
          <p:cNvSpPr txBox="1"/>
          <p:nvPr/>
        </p:nvSpPr>
        <p:spPr>
          <a:xfrm>
            <a:off x="3630875" y="2711581"/>
            <a:ext cx="658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33" name="ZoneTexte 7">
            <a:extLst>
              <a:ext uri="{FF2B5EF4-FFF2-40B4-BE49-F238E27FC236}">
                <a16:creationId xmlns:a16="http://schemas.microsoft.com/office/drawing/2014/main" id="{7C3CFDC5-53E7-B818-8CAF-3DEAE71F9785}"/>
              </a:ext>
            </a:extLst>
          </p:cNvPr>
          <p:cNvSpPr txBox="1"/>
          <p:nvPr/>
        </p:nvSpPr>
        <p:spPr>
          <a:xfrm>
            <a:off x="3383885" y="1940085"/>
            <a:ext cx="9233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SMOC2-Myc</a:t>
            </a:r>
          </a:p>
        </p:txBody>
      </p:sp>
      <p:sp>
        <p:nvSpPr>
          <p:cNvPr id="4" name="ZoneTexte 73">
            <a:extLst>
              <a:ext uri="{FF2B5EF4-FFF2-40B4-BE49-F238E27FC236}">
                <a16:creationId xmlns:a16="http://schemas.microsoft.com/office/drawing/2014/main" id="{D3CE99F0-03E0-5AA6-8430-0BF8F6CE4F51}"/>
              </a:ext>
            </a:extLst>
          </p:cNvPr>
          <p:cNvSpPr txBox="1"/>
          <p:nvPr/>
        </p:nvSpPr>
        <p:spPr>
          <a:xfrm>
            <a:off x="2767823" y="1421436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74">
            <a:extLst>
              <a:ext uri="{FF2B5EF4-FFF2-40B4-BE49-F238E27FC236}">
                <a16:creationId xmlns:a16="http://schemas.microsoft.com/office/drawing/2014/main" id="{53D07F97-50F7-9381-2B32-06A6066BC75C}"/>
              </a:ext>
            </a:extLst>
          </p:cNvPr>
          <p:cNvSpPr txBox="1"/>
          <p:nvPr/>
        </p:nvSpPr>
        <p:spPr>
          <a:xfrm>
            <a:off x="2765662" y="2588922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75">
            <a:extLst>
              <a:ext uri="{FF2B5EF4-FFF2-40B4-BE49-F238E27FC236}">
                <a16:creationId xmlns:a16="http://schemas.microsoft.com/office/drawing/2014/main" id="{FD6E02AA-3B09-584C-5E4E-834A95CF0D93}"/>
              </a:ext>
            </a:extLst>
          </p:cNvPr>
          <p:cNvSpPr txBox="1"/>
          <p:nvPr/>
        </p:nvSpPr>
        <p:spPr>
          <a:xfrm>
            <a:off x="2769902" y="2066889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76">
            <a:extLst>
              <a:ext uri="{FF2B5EF4-FFF2-40B4-BE49-F238E27FC236}">
                <a16:creationId xmlns:a16="http://schemas.microsoft.com/office/drawing/2014/main" id="{54751210-A119-4EEF-2457-F0C0E0BD5DDC}"/>
              </a:ext>
            </a:extLst>
          </p:cNvPr>
          <p:cNvSpPr txBox="1"/>
          <p:nvPr/>
        </p:nvSpPr>
        <p:spPr>
          <a:xfrm>
            <a:off x="6137537" y="2698225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78">
            <a:extLst>
              <a:ext uri="{FF2B5EF4-FFF2-40B4-BE49-F238E27FC236}">
                <a16:creationId xmlns:a16="http://schemas.microsoft.com/office/drawing/2014/main" id="{F2F3E677-9573-F219-181B-37E55283A1ED}"/>
              </a:ext>
            </a:extLst>
          </p:cNvPr>
          <p:cNvSpPr txBox="1"/>
          <p:nvPr/>
        </p:nvSpPr>
        <p:spPr>
          <a:xfrm>
            <a:off x="6137537" y="2018716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81">
            <a:extLst>
              <a:ext uri="{FF2B5EF4-FFF2-40B4-BE49-F238E27FC236}">
                <a16:creationId xmlns:a16="http://schemas.microsoft.com/office/drawing/2014/main" id="{3A41589F-AD74-F62C-A927-7A357227DF4F}"/>
              </a:ext>
            </a:extLst>
          </p:cNvPr>
          <p:cNvSpPr txBox="1"/>
          <p:nvPr/>
        </p:nvSpPr>
        <p:spPr>
          <a:xfrm>
            <a:off x="6139268" y="1443205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13594D-30F7-3E9C-EACD-8B5C82421141}"/>
              </a:ext>
            </a:extLst>
          </p:cNvPr>
          <p:cNvSpPr txBox="1"/>
          <p:nvPr/>
        </p:nvSpPr>
        <p:spPr>
          <a:xfrm>
            <a:off x="4842" y="-9667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9</a:t>
            </a:r>
          </a:p>
        </p:txBody>
      </p:sp>
      <p:sp>
        <p:nvSpPr>
          <p:cNvPr id="121" name="ZoneTexte 73">
            <a:extLst>
              <a:ext uri="{FF2B5EF4-FFF2-40B4-BE49-F238E27FC236}">
                <a16:creationId xmlns:a16="http://schemas.microsoft.com/office/drawing/2014/main" id="{18011910-D17E-B146-82EA-95F383D92C7B}"/>
              </a:ext>
            </a:extLst>
          </p:cNvPr>
          <p:cNvSpPr txBox="1"/>
          <p:nvPr/>
        </p:nvSpPr>
        <p:spPr>
          <a:xfrm>
            <a:off x="2777348" y="992811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44FC78C-BE64-A50F-9FE0-ABB0EB684066}"/>
              </a:ext>
            </a:extLst>
          </p:cNvPr>
          <p:cNvSpPr txBox="1"/>
          <p:nvPr/>
        </p:nvSpPr>
        <p:spPr>
          <a:xfrm rot="19200000">
            <a:off x="766895" y="749137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B917FCB-FA37-21AC-2D4D-6415AEE0B77F}"/>
              </a:ext>
            </a:extLst>
          </p:cNvPr>
          <p:cNvSpPr txBox="1"/>
          <p:nvPr/>
        </p:nvSpPr>
        <p:spPr>
          <a:xfrm rot="19200000">
            <a:off x="4421580" y="672937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vEmpty-Myc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7BE2C0B-7E14-506B-2D82-ECBB3F6979A5}"/>
              </a:ext>
            </a:extLst>
          </p:cNvPr>
          <p:cNvSpPr txBox="1"/>
          <p:nvPr/>
        </p:nvSpPr>
        <p:spPr>
          <a:xfrm rot="19200000">
            <a:off x="4803007" y="676995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vEmpty-Myc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872CF85-9CAB-B9BD-85C0-792B730E6627}"/>
              </a:ext>
            </a:extLst>
          </p:cNvPr>
          <p:cNvSpPr txBox="1"/>
          <p:nvPr/>
        </p:nvSpPr>
        <p:spPr>
          <a:xfrm rot="19200000">
            <a:off x="5186133" y="668401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vEmpty-Myc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4DFA321-05B3-D7E4-ADD5-8FF88E2CB4AC}"/>
              </a:ext>
            </a:extLst>
          </p:cNvPr>
          <p:cNvSpPr txBox="1"/>
          <p:nvPr/>
        </p:nvSpPr>
        <p:spPr>
          <a:xfrm rot="19200000">
            <a:off x="4614478" y="659631"/>
            <a:ext cx="822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vSMOC2-Myc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14AF3D3-A737-8FF9-5CC6-F1DC97CA7CA0}"/>
              </a:ext>
            </a:extLst>
          </p:cNvPr>
          <p:cNvSpPr txBox="1"/>
          <p:nvPr/>
        </p:nvSpPr>
        <p:spPr>
          <a:xfrm rot="19200000">
            <a:off x="5001068" y="647445"/>
            <a:ext cx="822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vSMOC2-Myc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DC72C841-4EA0-F973-7D01-FEE3C7075CDE}"/>
              </a:ext>
            </a:extLst>
          </p:cNvPr>
          <p:cNvSpPr txBox="1"/>
          <p:nvPr/>
        </p:nvSpPr>
        <p:spPr>
          <a:xfrm rot="19200000">
            <a:off x="5378133" y="648283"/>
            <a:ext cx="822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vSMOC2-Myc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B7C3556A-68A7-79AC-DA0A-8E9C3C85A9A2}"/>
              </a:ext>
            </a:extLst>
          </p:cNvPr>
          <p:cNvSpPr txBox="1"/>
          <p:nvPr/>
        </p:nvSpPr>
        <p:spPr>
          <a:xfrm rot="19200000">
            <a:off x="4256855" y="749137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D8613C6F-9ACF-3539-A2AA-EA579E2A671A}"/>
              </a:ext>
            </a:extLst>
          </p:cNvPr>
          <p:cNvSpPr txBox="1"/>
          <p:nvPr/>
        </p:nvSpPr>
        <p:spPr>
          <a:xfrm rot="19200000">
            <a:off x="5986595" y="726277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B4D17DDC-C99B-F71E-B6D9-40527FB33EE2}"/>
              </a:ext>
            </a:extLst>
          </p:cNvPr>
          <p:cNvCxnSpPr/>
          <p:nvPr/>
        </p:nvCxnSpPr>
        <p:spPr>
          <a:xfrm>
            <a:off x="848662" y="3187939"/>
            <a:ext cx="183482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0C9E7C0F-FCD4-EF8E-F97E-B16CF0E2FA34}"/>
              </a:ext>
            </a:extLst>
          </p:cNvPr>
          <p:cNvSpPr txBox="1"/>
          <p:nvPr/>
        </p:nvSpPr>
        <p:spPr>
          <a:xfrm>
            <a:off x="1214291" y="3229566"/>
            <a:ext cx="1100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16h</a:t>
            </a:r>
          </a:p>
        </p:txBody>
      </p: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7037FFB0-83A4-EAEB-CE3F-C13A0787A895}"/>
              </a:ext>
            </a:extLst>
          </p:cNvPr>
          <p:cNvCxnSpPr/>
          <p:nvPr/>
        </p:nvCxnSpPr>
        <p:spPr>
          <a:xfrm>
            <a:off x="4303062" y="3327639"/>
            <a:ext cx="183482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B8D68F4B-0364-A8EB-D545-321B2E10912C}"/>
              </a:ext>
            </a:extLst>
          </p:cNvPr>
          <p:cNvSpPr txBox="1"/>
          <p:nvPr/>
        </p:nvSpPr>
        <p:spPr>
          <a:xfrm>
            <a:off x="4668691" y="3369266"/>
            <a:ext cx="1100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24h</a:t>
            </a: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62446431-6195-50BD-3D98-50D81AF9B396}"/>
              </a:ext>
            </a:extLst>
          </p:cNvPr>
          <p:cNvGrpSpPr/>
          <p:nvPr/>
        </p:nvGrpSpPr>
        <p:grpSpPr>
          <a:xfrm>
            <a:off x="56316" y="4028185"/>
            <a:ext cx="3615126" cy="3593180"/>
            <a:chOff x="56316" y="4028185"/>
            <a:chExt cx="3615126" cy="3593180"/>
          </a:xfrm>
        </p:grpSpPr>
        <p:pic>
          <p:nvPicPr>
            <p:cNvPr id="36" name="Image 22">
              <a:extLst>
                <a:ext uri="{FF2B5EF4-FFF2-40B4-BE49-F238E27FC236}">
                  <a16:creationId xmlns:a16="http://schemas.microsoft.com/office/drawing/2014/main" id="{6D4D5A7E-CD69-888B-1513-6869A9CD7F1B}"/>
                </a:ext>
              </a:extLst>
            </p:cNvPr>
            <p:cNvPicPr>
              <a:picLocks/>
            </p:cNvPicPr>
            <p:nvPr/>
          </p:nvPicPr>
          <p:blipFill rotWithShape="1">
            <a:blip r:embed="rId9"/>
            <a:srcRect l="22647" t="36795" r="7589" b="45804"/>
            <a:stretch>
              <a:fillRect/>
            </a:stretch>
          </p:blipFill>
          <p:spPr>
            <a:xfrm>
              <a:off x="960756" y="4360201"/>
              <a:ext cx="19800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Image 24">
              <a:extLst>
                <a:ext uri="{FF2B5EF4-FFF2-40B4-BE49-F238E27FC236}">
                  <a16:creationId xmlns:a16="http://schemas.microsoft.com/office/drawing/2014/main" id="{69F88E83-7497-4AD0-9DC0-92F0B7BCECAA}"/>
                </a:ext>
              </a:extLst>
            </p:cNvPr>
            <p:cNvPicPr>
              <a:picLocks/>
            </p:cNvPicPr>
            <p:nvPr/>
          </p:nvPicPr>
          <p:blipFill rotWithShape="1">
            <a:blip r:embed="rId10"/>
            <a:srcRect l="12860" t="45957" r="17006" b="44644"/>
            <a:stretch>
              <a:fillRect/>
            </a:stretch>
          </p:blipFill>
          <p:spPr>
            <a:xfrm>
              <a:off x="960756" y="5086638"/>
              <a:ext cx="19800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Image 25">
              <a:extLst>
                <a:ext uri="{FF2B5EF4-FFF2-40B4-BE49-F238E27FC236}">
                  <a16:creationId xmlns:a16="http://schemas.microsoft.com/office/drawing/2014/main" id="{27155C94-0E88-08FE-BA57-7ED3110A7802}"/>
                </a:ext>
              </a:extLst>
            </p:cNvPr>
            <p:cNvPicPr>
              <a:picLocks/>
            </p:cNvPicPr>
            <p:nvPr/>
          </p:nvPicPr>
          <p:blipFill rotWithShape="1">
            <a:blip r:embed="rId11"/>
            <a:srcRect l="14504" t="35543" r="18146" b="44577"/>
            <a:stretch>
              <a:fillRect/>
            </a:stretch>
          </p:blipFill>
          <p:spPr>
            <a:xfrm>
              <a:off x="960756" y="5809739"/>
              <a:ext cx="1980000" cy="720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Image 26">
              <a:extLst>
                <a:ext uri="{FF2B5EF4-FFF2-40B4-BE49-F238E27FC236}">
                  <a16:creationId xmlns:a16="http://schemas.microsoft.com/office/drawing/2014/main" id="{D6DD380B-6055-73DA-15BD-2BDE6821CE4E}"/>
                </a:ext>
              </a:extLst>
            </p:cNvPr>
            <p:cNvPicPr>
              <a:picLocks/>
            </p:cNvPicPr>
            <p:nvPr/>
          </p:nvPicPr>
          <p:blipFill rotWithShape="1">
            <a:blip r:embed="rId12"/>
            <a:srcRect l="8883" t="31273" r="18996" b="34750"/>
            <a:stretch>
              <a:fillRect/>
            </a:stretch>
          </p:blipFill>
          <p:spPr>
            <a:xfrm>
              <a:off x="962660" y="6535420"/>
              <a:ext cx="1980000" cy="72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40" name="ZoneTexte 23">
              <a:extLst>
                <a:ext uri="{FF2B5EF4-FFF2-40B4-BE49-F238E27FC236}">
                  <a16:creationId xmlns:a16="http://schemas.microsoft.com/office/drawing/2014/main" id="{E564BA6A-A185-4B8F-5D55-6AB1C2717FB0}"/>
                </a:ext>
              </a:extLst>
            </p:cNvPr>
            <p:cNvSpPr txBox="1"/>
            <p:nvPr/>
          </p:nvSpPr>
          <p:spPr>
            <a:xfrm>
              <a:off x="163704" y="4535882"/>
              <a:ext cx="813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N-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cadherin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ZoneTexte 5">
              <a:extLst>
                <a:ext uri="{FF2B5EF4-FFF2-40B4-BE49-F238E27FC236}">
                  <a16:creationId xmlns:a16="http://schemas.microsoft.com/office/drawing/2014/main" id="{0419760E-0BF7-84AF-FE40-6133D33FE686}"/>
                </a:ext>
              </a:extLst>
            </p:cNvPr>
            <p:cNvSpPr txBox="1"/>
            <p:nvPr/>
          </p:nvSpPr>
          <p:spPr>
            <a:xfrm>
              <a:off x="292312" y="5284071"/>
              <a:ext cx="7051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Vimentin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ZoneTexte 7">
              <a:extLst>
                <a:ext uri="{FF2B5EF4-FFF2-40B4-BE49-F238E27FC236}">
                  <a16:creationId xmlns:a16="http://schemas.microsoft.com/office/drawing/2014/main" id="{7810C6E3-A0E0-7524-DB85-AA81270BFB1B}"/>
                </a:ext>
              </a:extLst>
            </p:cNvPr>
            <p:cNvSpPr txBox="1"/>
            <p:nvPr/>
          </p:nvSpPr>
          <p:spPr>
            <a:xfrm>
              <a:off x="56316" y="6008754"/>
              <a:ext cx="932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SMOC2-Myc</a:t>
              </a:r>
            </a:p>
          </p:txBody>
        </p:sp>
        <p:sp>
          <p:nvSpPr>
            <p:cNvPr id="43" name="ZoneTexte 6">
              <a:extLst>
                <a:ext uri="{FF2B5EF4-FFF2-40B4-BE49-F238E27FC236}">
                  <a16:creationId xmlns:a16="http://schemas.microsoft.com/office/drawing/2014/main" id="{719D997C-BEF0-40D9-0E12-9A6C704ACD0F}"/>
                </a:ext>
              </a:extLst>
            </p:cNvPr>
            <p:cNvSpPr txBox="1"/>
            <p:nvPr/>
          </p:nvSpPr>
          <p:spPr>
            <a:xfrm>
              <a:off x="335404" y="6811235"/>
              <a:ext cx="6442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8" name="ZoneTexte 77">
              <a:extLst>
                <a:ext uri="{FF2B5EF4-FFF2-40B4-BE49-F238E27FC236}">
                  <a16:creationId xmlns:a16="http://schemas.microsoft.com/office/drawing/2014/main" id="{4C307FFB-5234-1027-9446-93DAE7A1FDFF}"/>
                </a:ext>
              </a:extLst>
            </p:cNvPr>
            <p:cNvSpPr txBox="1"/>
            <p:nvPr/>
          </p:nvSpPr>
          <p:spPr>
            <a:xfrm>
              <a:off x="2992586" y="6725036"/>
              <a:ext cx="5966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- 37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ZoneTexte 79">
              <a:extLst>
                <a:ext uri="{FF2B5EF4-FFF2-40B4-BE49-F238E27FC236}">
                  <a16:creationId xmlns:a16="http://schemas.microsoft.com/office/drawing/2014/main" id="{36C14421-BA6B-2A19-B1C3-24CFAF2E8CF0}"/>
                </a:ext>
              </a:extLst>
            </p:cNvPr>
            <p:cNvSpPr txBox="1"/>
            <p:nvPr/>
          </p:nvSpPr>
          <p:spPr>
            <a:xfrm>
              <a:off x="2993016" y="6206178"/>
              <a:ext cx="5966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- 50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ZoneTexte 80">
              <a:extLst>
                <a:ext uri="{FF2B5EF4-FFF2-40B4-BE49-F238E27FC236}">
                  <a16:creationId xmlns:a16="http://schemas.microsoft.com/office/drawing/2014/main" id="{0E41F8B4-9E2A-974C-D4D2-1EAE5DEF65CC}"/>
                </a:ext>
              </a:extLst>
            </p:cNvPr>
            <p:cNvSpPr txBox="1"/>
            <p:nvPr/>
          </p:nvSpPr>
          <p:spPr>
            <a:xfrm>
              <a:off x="2989206" y="5491803"/>
              <a:ext cx="5966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- 50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ZoneTexte 82">
              <a:extLst>
                <a:ext uri="{FF2B5EF4-FFF2-40B4-BE49-F238E27FC236}">
                  <a16:creationId xmlns:a16="http://schemas.microsoft.com/office/drawing/2014/main" id="{BC1BC19C-7C88-934F-71BF-9F9D3303CE12}"/>
                </a:ext>
              </a:extLst>
            </p:cNvPr>
            <p:cNvSpPr txBox="1"/>
            <p:nvPr/>
          </p:nvSpPr>
          <p:spPr>
            <a:xfrm>
              <a:off x="2994747" y="4490115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- 100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ZoneTexte 82">
              <a:extLst>
                <a:ext uri="{FF2B5EF4-FFF2-40B4-BE49-F238E27FC236}">
                  <a16:creationId xmlns:a16="http://schemas.microsoft.com/office/drawing/2014/main" id="{BBCCD742-9B0D-49ED-64AA-7B97639D3B13}"/>
                </a:ext>
              </a:extLst>
            </p:cNvPr>
            <p:cNvSpPr txBox="1"/>
            <p:nvPr/>
          </p:nvSpPr>
          <p:spPr>
            <a:xfrm>
              <a:off x="3004272" y="4318665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000" dirty="0">
                  <a:latin typeface="Arial" panose="020B0604020202020204" pitchFamily="34" charset="0"/>
                  <a:cs typeface="Arial" panose="020B0604020202020204" pitchFamily="34" charset="0"/>
                </a:rPr>
                <a:t>- 150 </a:t>
              </a:r>
              <a:r>
                <a:rPr lang="fr-CA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fr-C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2601541-1962-3357-D4DB-1AD91FB5F88C}"/>
                </a:ext>
              </a:extLst>
            </p:cNvPr>
            <p:cNvSpPr txBox="1"/>
            <p:nvPr/>
          </p:nvSpPr>
          <p:spPr>
            <a:xfrm rot="19200000">
              <a:off x="1231340" y="4053677"/>
              <a:ext cx="7489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vEmpty-Myc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63FE925-D8BE-578A-5F8F-7B0C19A039FA}"/>
                </a:ext>
              </a:extLst>
            </p:cNvPr>
            <p:cNvSpPr txBox="1"/>
            <p:nvPr/>
          </p:nvSpPr>
          <p:spPr>
            <a:xfrm rot="19200000">
              <a:off x="1650867" y="4057735"/>
              <a:ext cx="7489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vEmpty-Myc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A274A31-EF89-0E80-98E6-FF4A5BCBAA5E}"/>
                </a:ext>
              </a:extLst>
            </p:cNvPr>
            <p:cNvSpPr txBox="1"/>
            <p:nvPr/>
          </p:nvSpPr>
          <p:spPr>
            <a:xfrm rot="19200000">
              <a:off x="2072093" y="4049141"/>
              <a:ext cx="7489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vEmpty-Myc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0F95661-5555-783F-EDD2-03CEABF4AEC7}"/>
                </a:ext>
              </a:extLst>
            </p:cNvPr>
            <p:cNvSpPr txBox="1"/>
            <p:nvPr/>
          </p:nvSpPr>
          <p:spPr>
            <a:xfrm rot="19200000">
              <a:off x="1447098" y="4040371"/>
              <a:ext cx="8226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vSMOC2-Myc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12DACCBE-BDB9-8D42-DC45-86B7D6CE8EFE}"/>
                </a:ext>
              </a:extLst>
            </p:cNvPr>
            <p:cNvSpPr txBox="1"/>
            <p:nvPr/>
          </p:nvSpPr>
          <p:spPr>
            <a:xfrm rot="19200000">
              <a:off x="1856548" y="4028185"/>
              <a:ext cx="8226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vSMOC2-Myc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4553783-F341-A591-8064-9E6F196DA52B}"/>
                </a:ext>
              </a:extLst>
            </p:cNvPr>
            <p:cNvSpPr txBox="1"/>
            <p:nvPr/>
          </p:nvSpPr>
          <p:spPr>
            <a:xfrm rot="19200000">
              <a:off x="2271713" y="4029023"/>
              <a:ext cx="8226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vSMOC2-Myc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9FF2575-529E-CC65-122D-7E51A3514EAA}"/>
                </a:ext>
              </a:extLst>
            </p:cNvPr>
            <p:cNvSpPr txBox="1"/>
            <p:nvPr/>
          </p:nvSpPr>
          <p:spPr>
            <a:xfrm rot="19200000">
              <a:off x="921835" y="4129877"/>
              <a:ext cx="5068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Ladder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DBDB55A-8B60-1E3D-1A47-9A3BCAD45C14}"/>
                </a:ext>
              </a:extLst>
            </p:cNvPr>
            <p:cNvSpPr txBox="1"/>
            <p:nvPr/>
          </p:nvSpPr>
          <p:spPr>
            <a:xfrm rot="19200000">
              <a:off x="2651575" y="4107017"/>
              <a:ext cx="50687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Ladder</a:t>
              </a:r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3BE32B5D-E72E-AB73-5920-B70BEC77D7C9}"/>
                </a:ext>
              </a:extLst>
            </p:cNvPr>
            <p:cNvCxnSpPr/>
            <p:nvPr/>
          </p:nvCxnSpPr>
          <p:spPr>
            <a:xfrm>
              <a:off x="1026462" y="7302739"/>
              <a:ext cx="1834829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72FC5AE-4384-82B3-7CCD-E73B9D10AFAF}"/>
                </a:ext>
              </a:extLst>
            </p:cNvPr>
            <p:cNvSpPr txBox="1"/>
            <p:nvPr/>
          </p:nvSpPr>
          <p:spPr>
            <a:xfrm>
              <a:off x="1392091" y="7344366"/>
              <a:ext cx="1100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48h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8492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necteur droit 115">
            <a:extLst>
              <a:ext uri="{FF2B5EF4-FFF2-40B4-BE49-F238E27FC236}">
                <a16:creationId xmlns:a16="http://schemas.microsoft.com/office/drawing/2014/main" id="{946248A5-3698-D6F8-C4DC-FC0E0E1462C0}"/>
              </a:ext>
            </a:extLst>
          </p:cNvPr>
          <p:cNvCxnSpPr>
            <a:cxnSpLocks/>
          </p:cNvCxnSpPr>
          <p:nvPr/>
        </p:nvCxnSpPr>
        <p:spPr>
          <a:xfrm>
            <a:off x="2883285" y="7440069"/>
            <a:ext cx="0" cy="216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ZoneTexte 117">
            <a:extLst>
              <a:ext uri="{FF2B5EF4-FFF2-40B4-BE49-F238E27FC236}">
                <a16:creationId xmlns:a16="http://schemas.microsoft.com/office/drawing/2014/main" id="{AAA6C4B3-8D7F-B33B-A64A-F4A2CDF55579}"/>
              </a:ext>
            </a:extLst>
          </p:cNvPr>
          <p:cNvSpPr txBox="1"/>
          <p:nvPr/>
        </p:nvSpPr>
        <p:spPr>
          <a:xfrm>
            <a:off x="2857178" y="8335743"/>
            <a:ext cx="845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</a:p>
        </p:txBody>
      </p:sp>
      <p:sp>
        <p:nvSpPr>
          <p:cNvPr id="66" name="ZoneTexte 5">
            <a:extLst>
              <a:ext uri="{FF2B5EF4-FFF2-40B4-BE49-F238E27FC236}">
                <a16:creationId xmlns:a16="http://schemas.microsoft.com/office/drawing/2014/main" id="{FB0C7686-F0FC-F6E8-B91A-6BD1EEE809F8}"/>
              </a:ext>
            </a:extLst>
          </p:cNvPr>
          <p:cNvSpPr txBox="1"/>
          <p:nvPr/>
        </p:nvSpPr>
        <p:spPr>
          <a:xfrm>
            <a:off x="170015" y="7564223"/>
            <a:ext cx="693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SMOC2</a:t>
            </a:r>
          </a:p>
          <a:p>
            <a:pPr algn="ctr"/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10% gel</a:t>
            </a:r>
          </a:p>
        </p:txBody>
      </p:sp>
      <p:sp>
        <p:nvSpPr>
          <p:cNvPr id="68" name="ZoneTexte 5">
            <a:extLst>
              <a:ext uri="{FF2B5EF4-FFF2-40B4-BE49-F238E27FC236}">
                <a16:creationId xmlns:a16="http://schemas.microsoft.com/office/drawing/2014/main" id="{86DAB30F-B0E3-1B44-0F3F-C90FA7082157}"/>
              </a:ext>
            </a:extLst>
          </p:cNvPr>
          <p:cNvSpPr txBox="1"/>
          <p:nvPr/>
        </p:nvSpPr>
        <p:spPr>
          <a:xfrm>
            <a:off x="142818" y="9125760"/>
            <a:ext cx="703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Ponceau</a:t>
            </a:r>
          </a:p>
        </p:txBody>
      </p:sp>
      <p:pic>
        <p:nvPicPr>
          <p:cNvPr id="91" name="Image 10">
            <a:extLst>
              <a:ext uri="{FF2B5EF4-FFF2-40B4-BE49-F238E27FC236}">
                <a16:creationId xmlns:a16="http://schemas.microsoft.com/office/drawing/2014/main" id="{BE200DE1-22D3-741A-5834-89F7EE16F10E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3583" t="4523" r="23262" b="19138"/>
          <a:stretch>
            <a:fillRect/>
          </a:stretch>
        </p:blipFill>
        <p:spPr>
          <a:xfrm>
            <a:off x="934414" y="8930085"/>
            <a:ext cx="1440000" cy="720000"/>
          </a:xfrm>
          <a:prstGeom prst="rect">
            <a:avLst/>
          </a:prstGeom>
          <a:ln w="9525">
            <a:noFill/>
          </a:ln>
        </p:spPr>
      </p:pic>
      <p:sp>
        <p:nvSpPr>
          <p:cNvPr id="92" name="ZoneTexte 5">
            <a:extLst>
              <a:ext uri="{FF2B5EF4-FFF2-40B4-BE49-F238E27FC236}">
                <a16:creationId xmlns:a16="http://schemas.microsoft.com/office/drawing/2014/main" id="{31DE802C-B2A1-07B8-AA5E-97F5823001F4}"/>
              </a:ext>
            </a:extLst>
          </p:cNvPr>
          <p:cNvSpPr txBox="1"/>
          <p:nvPr/>
        </p:nvSpPr>
        <p:spPr>
          <a:xfrm>
            <a:off x="154969" y="8308720"/>
            <a:ext cx="693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SMOC2</a:t>
            </a:r>
          </a:p>
          <a:p>
            <a:pPr algn="ctr"/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7.5% gel</a:t>
            </a:r>
          </a:p>
        </p:txBody>
      </p:sp>
      <p:pic>
        <p:nvPicPr>
          <p:cNvPr id="93" name="Image 12">
            <a:extLst>
              <a:ext uri="{FF2B5EF4-FFF2-40B4-BE49-F238E27FC236}">
                <a16:creationId xmlns:a16="http://schemas.microsoft.com/office/drawing/2014/main" id="{99F31565-B215-F913-FBB5-D01281F44F36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21395" t="14665" r="15603" b="38573"/>
          <a:stretch>
            <a:fillRect/>
          </a:stretch>
        </p:blipFill>
        <p:spPr>
          <a:xfrm>
            <a:off x="926365" y="8162399"/>
            <a:ext cx="1440000" cy="720000"/>
          </a:xfrm>
          <a:prstGeom prst="rect">
            <a:avLst/>
          </a:prstGeom>
          <a:ln w="9525">
            <a:noFill/>
          </a:ln>
        </p:spPr>
      </p:pic>
      <p:pic>
        <p:nvPicPr>
          <p:cNvPr id="94" name="Image 13">
            <a:extLst>
              <a:ext uri="{FF2B5EF4-FFF2-40B4-BE49-F238E27FC236}">
                <a16:creationId xmlns:a16="http://schemas.microsoft.com/office/drawing/2014/main" id="{2705F5FE-304D-3E0B-A433-083231743D58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23656" t="24400" r="9841" b="17613"/>
          <a:stretch>
            <a:fillRect/>
          </a:stretch>
        </p:blipFill>
        <p:spPr>
          <a:xfrm>
            <a:off x="932533" y="7388819"/>
            <a:ext cx="1440000" cy="720000"/>
          </a:xfrm>
          <a:prstGeom prst="rect">
            <a:avLst/>
          </a:prstGeom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9201D7-D289-FB0B-4FCB-C1BB99A0A253}"/>
              </a:ext>
            </a:extLst>
          </p:cNvPr>
          <p:cNvSpPr txBox="1"/>
          <p:nvPr/>
        </p:nvSpPr>
        <p:spPr>
          <a:xfrm>
            <a:off x="4842" y="-9667"/>
            <a:ext cx="860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11</a:t>
            </a:r>
          </a:p>
        </p:txBody>
      </p:sp>
      <p:pic>
        <p:nvPicPr>
          <p:cNvPr id="4" name="Image 2">
            <a:extLst>
              <a:ext uri="{FF2B5EF4-FFF2-40B4-BE49-F238E27FC236}">
                <a16:creationId xmlns:a16="http://schemas.microsoft.com/office/drawing/2014/main" id="{72C3D575-204E-24F8-B5B3-988E9B375AF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/>
          <a:srcRect l="22877" t="44983" r="16416" b="40040"/>
          <a:stretch>
            <a:fillRect/>
          </a:stretch>
        </p:blipFill>
        <p:spPr>
          <a:xfrm>
            <a:off x="921885" y="634792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5" name="Image 3">
            <a:extLst>
              <a:ext uri="{FF2B5EF4-FFF2-40B4-BE49-F238E27FC236}">
                <a16:creationId xmlns:a16="http://schemas.microsoft.com/office/drawing/2014/main" id="{3D2F9851-8570-740E-B012-D699071E9E0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8"/>
          <a:srcRect l="30029" t="32954" r="8823" b="52413"/>
          <a:stretch>
            <a:fillRect/>
          </a:stretch>
        </p:blipFill>
        <p:spPr>
          <a:xfrm>
            <a:off x="921885" y="1462575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6" name="Image 4">
            <a:extLst>
              <a:ext uri="{FF2B5EF4-FFF2-40B4-BE49-F238E27FC236}">
                <a16:creationId xmlns:a16="http://schemas.microsoft.com/office/drawing/2014/main" id="{3EA855F9-7540-393A-E084-54CB609248A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9"/>
          <a:srcRect l="28445" t="32640" r="19171" b="41337"/>
          <a:stretch>
            <a:fillRect/>
          </a:stretch>
        </p:blipFill>
        <p:spPr>
          <a:xfrm>
            <a:off x="921885" y="2243287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7" name="Image 5">
            <a:extLst>
              <a:ext uri="{FF2B5EF4-FFF2-40B4-BE49-F238E27FC236}">
                <a16:creationId xmlns:a16="http://schemas.microsoft.com/office/drawing/2014/main" id="{2D7C731B-76DF-B43F-934C-C2A8632A461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0"/>
          <a:srcRect l="23349" t="20552" r="17444" b="48750"/>
          <a:stretch>
            <a:fillRect/>
          </a:stretch>
        </p:blipFill>
        <p:spPr>
          <a:xfrm>
            <a:off x="921885" y="3071070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8" name="Image 6">
            <a:extLst>
              <a:ext uri="{FF2B5EF4-FFF2-40B4-BE49-F238E27FC236}">
                <a16:creationId xmlns:a16="http://schemas.microsoft.com/office/drawing/2014/main" id="{64767FB1-09A0-6CB9-D217-ECF84E778C7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1"/>
          <a:srcRect l="17777" t="31606" r="6238" b="40603"/>
          <a:stretch>
            <a:fillRect/>
          </a:stretch>
        </p:blipFill>
        <p:spPr>
          <a:xfrm>
            <a:off x="2583618" y="629276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9" name="Image 7">
            <a:extLst>
              <a:ext uri="{FF2B5EF4-FFF2-40B4-BE49-F238E27FC236}">
                <a16:creationId xmlns:a16="http://schemas.microsoft.com/office/drawing/2014/main" id="{3736D4F1-BEBB-2A9A-B332-91BEB9E6BFD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/>
          <a:srcRect l="17495" t="32571" r="22341" b="47885"/>
          <a:stretch>
            <a:fillRect/>
          </a:stretch>
        </p:blipFill>
        <p:spPr>
          <a:xfrm>
            <a:off x="2583618" y="1462575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0" name="Image 8">
            <a:extLst>
              <a:ext uri="{FF2B5EF4-FFF2-40B4-BE49-F238E27FC236}">
                <a16:creationId xmlns:a16="http://schemas.microsoft.com/office/drawing/2014/main" id="{020CA900-57E0-B1C1-F91E-843938CE23E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/>
          <a:srcRect l="22645" t="31851" r="18873" b="40315"/>
          <a:stretch>
            <a:fillRect/>
          </a:stretch>
        </p:blipFill>
        <p:spPr>
          <a:xfrm>
            <a:off x="2583618" y="2243287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1" name="Image 9">
            <a:extLst>
              <a:ext uri="{FF2B5EF4-FFF2-40B4-BE49-F238E27FC236}">
                <a16:creationId xmlns:a16="http://schemas.microsoft.com/office/drawing/2014/main" id="{3467442C-FCE2-06B3-61C5-B91DC427A3E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/>
          <a:srcRect l="19241" t="26534" r="19600" b="51468"/>
          <a:stretch>
            <a:fillRect/>
          </a:stretch>
        </p:blipFill>
        <p:spPr>
          <a:xfrm>
            <a:off x="2583618" y="3071070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2" name="Image 8">
            <a:extLst>
              <a:ext uri="{FF2B5EF4-FFF2-40B4-BE49-F238E27FC236}">
                <a16:creationId xmlns:a16="http://schemas.microsoft.com/office/drawing/2014/main" id="{0A22C26F-8FB2-BF72-E185-9773AC80D3D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/>
          <a:srcRect l="46256" t="35685" r="19000" b="43954"/>
          <a:stretch>
            <a:fillRect/>
          </a:stretch>
        </p:blipFill>
        <p:spPr>
          <a:xfrm>
            <a:off x="4184073" y="629276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3" name="Image 9">
            <a:extLst>
              <a:ext uri="{FF2B5EF4-FFF2-40B4-BE49-F238E27FC236}">
                <a16:creationId xmlns:a16="http://schemas.microsoft.com/office/drawing/2014/main" id="{A08E6923-254D-4921-FA2E-FA0F57412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/>
          <a:srcRect l="38157" t="26294" r="26265" b="61528"/>
          <a:stretch>
            <a:fillRect/>
          </a:stretch>
        </p:blipFill>
        <p:spPr>
          <a:xfrm>
            <a:off x="4158207" y="1462575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4" name="Image 11">
            <a:extLst>
              <a:ext uri="{FF2B5EF4-FFF2-40B4-BE49-F238E27FC236}">
                <a16:creationId xmlns:a16="http://schemas.microsoft.com/office/drawing/2014/main" id="{E8578616-E7E7-F642-939B-6066CDBE897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/>
          <a:srcRect l="41776" t="25985" r="25273" b="55907"/>
          <a:stretch>
            <a:fillRect/>
          </a:stretch>
        </p:blipFill>
        <p:spPr>
          <a:xfrm>
            <a:off x="4158207" y="2213700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5" name="Image 15">
            <a:extLst>
              <a:ext uri="{FF2B5EF4-FFF2-40B4-BE49-F238E27FC236}">
                <a16:creationId xmlns:a16="http://schemas.microsoft.com/office/drawing/2014/main" id="{CC953C50-4F3C-4CC6-1C91-819550C3E2A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/>
          <a:srcRect l="44539" t="21696" r="21517" b="56833"/>
          <a:stretch>
            <a:fillRect/>
          </a:stretch>
        </p:blipFill>
        <p:spPr>
          <a:xfrm>
            <a:off x="4152423" y="3071070"/>
            <a:ext cx="1440000" cy="720000"/>
          </a:xfrm>
          <a:prstGeom prst="rect">
            <a:avLst/>
          </a:prstGeom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A5B9E72-0AB1-F47C-F220-4FB8981D28E2}"/>
              </a:ext>
            </a:extLst>
          </p:cNvPr>
          <p:cNvSpPr txBox="1"/>
          <p:nvPr/>
        </p:nvSpPr>
        <p:spPr>
          <a:xfrm>
            <a:off x="104863" y="845284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74B5EB-22E8-C946-180A-C8A283B65960}"/>
              </a:ext>
            </a:extLst>
          </p:cNvPr>
          <p:cNvSpPr txBox="1"/>
          <p:nvPr/>
        </p:nvSpPr>
        <p:spPr>
          <a:xfrm>
            <a:off x="155663" y="1632884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N-cadherin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290ECC-C1D7-4C11-40A8-2ADAA8B980D6}"/>
              </a:ext>
            </a:extLst>
          </p:cNvPr>
          <p:cNvSpPr txBox="1"/>
          <p:nvPr/>
        </p:nvSpPr>
        <p:spPr>
          <a:xfrm>
            <a:off x="257207" y="2469483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591219-C71C-D088-C2C8-9FD7A08532E9}"/>
              </a:ext>
            </a:extLst>
          </p:cNvPr>
          <p:cNvSpPr txBox="1"/>
          <p:nvPr/>
        </p:nvSpPr>
        <p:spPr>
          <a:xfrm>
            <a:off x="275814" y="3315091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E42A88-CCEE-E672-CE23-43EFD3827D8E}"/>
              </a:ext>
            </a:extLst>
          </p:cNvPr>
          <p:cNvSpPr txBox="1"/>
          <p:nvPr/>
        </p:nvSpPr>
        <p:spPr>
          <a:xfrm rot="18600000">
            <a:off x="1094310" y="38784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23269B-80D3-2762-5975-8A4052A9C6C3}"/>
              </a:ext>
            </a:extLst>
          </p:cNvPr>
          <p:cNvSpPr txBox="1"/>
          <p:nvPr/>
        </p:nvSpPr>
        <p:spPr>
          <a:xfrm rot="18600000">
            <a:off x="1199375" y="279890"/>
            <a:ext cx="704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vSMOC2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0D7011-8F35-8B2B-F3F2-4EBAE810A7BA}"/>
              </a:ext>
            </a:extLst>
          </p:cNvPr>
          <p:cNvSpPr txBox="1"/>
          <p:nvPr/>
        </p:nvSpPr>
        <p:spPr>
          <a:xfrm rot="18600000">
            <a:off x="1414234" y="368790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9850330-1D7D-BE15-2191-37C6A33C2A9C}"/>
              </a:ext>
            </a:extLst>
          </p:cNvPr>
          <p:cNvSpPr txBox="1"/>
          <p:nvPr/>
        </p:nvSpPr>
        <p:spPr>
          <a:xfrm rot="18600000">
            <a:off x="1587655" y="343390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F2C3DE-2FD0-F032-7B95-290170311707}"/>
              </a:ext>
            </a:extLst>
          </p:cNvPr>
          <p:cNvSpPr txBox="1"/>
          <p:nvPr/>
        </p:nvSpPr>
        <p:spPr>
          <a:xfrm rot="18600000">
            <a:off x="1759969" y="343390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F5F55D-E9B3-DE9D-495C-144D4766940E}"/>
              </a:ext>
            </a:extLst>
          </p:cNvPr>
          <p:cNvSpPr txBox="1"/>
          <p:nvPr/>
        </p:nvSpPr>
        <p:spPr>
          <a:xfrm rot="19200000">
            <a:off x="909135" y="357977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1BF39E-6A2C-D6B0-37A3-C2B641B8001E}"/>
              </a:ext>
            </a:extLst>
          </p:cNvPr>
          <p:cNvSpPr txBox="1"/>
          <p:nvPr/>
        </p:nvSpPr>
        <p:spPr>
          <a:xfrm rot="18600000">
            <a:off x="2842160" y="383079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7962119-25B6-BCCA-2BF0-F619DE20366A}"/>
              </a:ext>
            </a:extLst>
          </p:cNvPr>
          <p:cNvSpPr txBox="1"/>
          <p:nvPr/>
        </p:nvSpPr>
        <p:spPr>
          <a:xfrm rot="18600000">
            <a:off x="2904358" y="275129"/>
            <a:ext cx="704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vSMOC2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3E0593-8763-2698-9CB2-F1004347D06F}"/>
              </a:ext>
            </a:extLst>
          </p:cNvPr>
          <p:cNvSpPr txBox="1"/>
          <p:nvPr/>
        </p:nvSpPr>
        <p:spPr>
          <a:xfrm rot="18600000">
            <a:off x="3104928" y="364029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8ED61F6-6E17-167B-E766-23970A7B71F7}"/>
              </a:ext>
            </a:extLst>
          </p:cNvPr>
          <p:cNvSpPr txBox="1"/>
          <p:nvPr/>
        </p:nvSpPr>
        <p:spPr>
          <a:xfrm rot="18600000">
            <a:off x="3235486" y="338629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3BD6BF-95AC-DBFD-50D2-003A0C62D469}"/>
              </a:ext>
            </a:extLst>
          </p:cNvPr>
          <p:cNvSpPr txBox="1"/>
          <p:nvPr/>
        </p:nvSpPr>
        <p:spPr>
          <a:xfrm rot="18600000">
            <a:off x="3393515" y="338629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D25074-A5A2-ADE0-4462-2B66A11476B2}"/>
              </a:ext>
            </a:extLst>
          </p:cNvPr>
          <p:cNvSpPr txBox="1"/>
          <p:nvPr/>
        </p:nvSpPr>
        <p:spPr>
          <a:xfrm rot="19200000">
            <a:off x="3780958" y="353216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24E221-F853-7B05-4E0A-77E79B4D0617}"/>
              </a:ext>
            </a:extLst>
          </p:cNvPr>
          <p:cNvSpPr txBox="1"/>
          <p:nvPr/>
        </p:nvSpPr>
        <p:spPr>
          <a:xfrm rot="18600000">
            <a:off x="4485231" y="34973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D2F92B-6CAC-4B64-41A9-487BBDF77F63}"/>
              </a:ext>
            </a:extLst>
          </p:cNvPr>
          <p:cNvSpPr txBox="1"/>
          <p:nvPr/>
        </p:nvSpPr>
        <p:spPr>
          <a:xfrm rot="18600000">
            <a:off x="4576007" y="241783"/>
            <a:ext cx="704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vSMOC2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7A9234-A401-1E54-A6E7-55B7F671EA63}"/>
              </a:ext>
            </a:extLst>
          </p:cNvPr>
          <p:cNvSpPr txBox="1"/>
          <p:nvPr/>
        </p:nvSpPr>
        <p:spPr>
          <a:xfrm rot="18600000">
            <a:off x="4824205" y="330683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9AEB804-3928-A675-C575-F819C031B2CC}"/>
              </a:ext>
            </a:extLst>
          </p:cNvPr>
          <p:cNvSpPr txBox="1"/>
          <p:nvPr/>
        </p:nvSpPr>
        <p:spPr>
          <a:xfrm rot="18600000">
            <a:off x="4997627" y="305283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AE9DF43-1636-F3AF-11FC-73C0B90DDCCF}"/>
              </a:ext>
            </a:extLst>
          </p:cNvPr>
          <p:cNvSpPr txBox="1"/>
          <p:nvPr/>
        </p:nvSpPr>
        <p:spPr>
          <a:xfrm rot="18600000">
            <a:off x="5188986" y="305283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06AF18D-8FA8-9300-D112-6DA7C1C09F8D}"/>
              </a:ext>
            </a:extLst>
          </p:cNvPr>
          <p:cNvSpPr txBox="1"/>
          <p:nvPr/>
        </p:nvSpPr>
        <p:spPr>
          <a:xfrm rot="19200000">
            <a:off x="4247667" y="319870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1865CAE-3AFB-14DF-AF2A-7346C15F386D}"/>
              </a:ext>
            </a:extLst>
          </p:cNvPr>
          <p:cNvCxnSpPr/>
          <p:nvPr/>
        </p:nvCxnSpPr>
        <p:spPr>
          <a:xfrm>
            <a:off x="5691734" y="730984"/>
            <a:ext cx="0" cy="294578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3804FAF6-7676-8E35-269F-10BD5D9BE3FD}"/>
              </a:ext>
            </a:extLst>
          </p:cNvPr>
          <p:cNvSpPr txBox="1"/>
          <p:nvPr/>
        </p:nvSpPr>
        <p:spPr>
          <a:xfrm>
            <a:off x="5749965" y="1956734"/>
            <a:ext cx="774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Whole cell</a:t>
            </a: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extracts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FDA7022B-6EE5-0AF9-A519-87B684A5CE50}"/>
              </a:ext>
            </a:extLst>
          </p:cNvPr>
          <p:cNvCxnSpPr/>
          <p:nvPr/>
        </p:nvCxnSpPr>
        <p:spPr>
          <a:xfrm>
            <a:off x="1012532" y="3841750"/>
            <a:ext cx="12985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EF238D3E-7687-5C97-37C5-A6E9E64CE7BD}"/>
              </a:ext>
            </a:extLst>
          </p:cNvPr>
          <p:cNvSpPr txBox="1"/>
          <p:nvPr/>
        </p:nvSpPr>
        <p:spPr>
          <a:xfrm>
            <a:off x="1175072" y="3854450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1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3DD6E89C-B4CB-FC7B-38E9-BDCA743B0673}"/>
              </a:ext>
            </a:extLst>
          </p:cNvPr>
          <p:cNvCxnSpPr/>
          <p:nvPr/>
        </p:nvCxnSpPr>
        <p:spPr>
          <a:xfrm>
            <a:off x="2650832" y="3841750"/>
            <a:ext cx="12985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3980C760-0634-1AFE-3AF6-A3D49F47133E}"/>
              </a:ext>
            </a:extLst>
          </p:cNvPr>
          <p:cNvSpPr txBox="1"/>
          <p:nvPr/>
        </p:nvSpPr>
        <p:spPr>
          <a:xfrm>
            <a:off x="2813372" y="3854450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2</a:t>
            </a: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70A675E8-5A27-4522-38CF-0E0707556DC4}"/>
              </a:ext>
            </a:extLst>
          </p:cNvPr>
          <p:cNvCxnSpPr/>
          <p:nvPr/>
        </p:nvCxnSpPr>
        <p:spPr>
          <a:xfrm>
            <a:off x="4225632" y="3841750"/>
            <a:ext cx="12985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0659625E-E855-012E-1791-9513A118E0C9}"/>
              </a:ext>
            </a:extLst>
          </p:cNvPr>
          <p:cNvSpPr txBox="1"/>
          <p:nvPr/>
        </p:nvSpPr>
        <p:spPr>
          <a:xfrm>
            <a:off x="4388172" y="3854450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3</a:t>
            </a:r>
          </a:p>
        </p:txBody>
      </p:sp>
      <p:pic>
        <p:nvPicPr>
          <p:cNvPr id="132" name="Image 1">
            <a:extLst>
              <a:ext uri="{FF2B5EF4-FFF2-40B4-BE49-F238E27FC236}">
                <a16:creationId xmlns:a16="http://schemas.microsoft.com/office/drawing/2014/main" id="{511AC51F-D885-46F1-8414-4FE6CCBF76A6}"/>
              </a:ext>
            </a:extLst>
          </p:cNvPr>
          <p:cNvPicPr>
            <a:picLocks/>
          </p:cNvPicPr>
          <p:nvPr/>
        </p:nvPicPr>
        <p:blipFill rotWithShape="1">
          <a:blip r:embed="rId19"/>
          <a:srcRect l="21908" t="7533" r="11896" b="29333"/>
          <a:stretch>
            <a:fillRect/>
          </a:stretch>
        </p:blipFill>
        <p:spPr>
          <a:xfrm>
            <a:off x="921885" y="4993170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33" name="Image 2">
            <a:extLst>
              <a:ext uri="{FF2B5EF4-FFF2-40B4-BE49-F238E27FC236}">
                <a16:creationId xmlns:a16="http://schemas.microsoft.com/office/drawing/2014/main" id="{4655B484-62D7-7C6A-57DF-4926699CFDEE}"/>
              </a:ext>
            </a:extLst>
          </p:cNvPr>
          <p:cNvPicPr>
            <a:picLocks/>
          </p:cNvPicPr>
          <p:nvPr/>
        </p:nvPicPr>
        <p:blipFill rotWithShape="1">
          <a:blip r:embed="rId20"/>
          <a:srcRect l="16137" t="8903" r="19581" b="8995"/>
          <a:stretch>
            <a:fillRect/>
          </a:stretch>
        </p:blipFill>
        <p:spPr>
          <a:xfrm>
            <a:off x="941808" y="5774445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34" name="Image 3">
            <a:extLst>
              <a:ext uri="{FF2B5EF4-FFF2-40B4-BE49-F238E27FC236}">
                <a16:creationId xmlns:a16="http://schemas.microsoft.com/office/drawing/2014/main" id="{9958D77A-28F8-D0DA-4ABC-BBBB5FA41E2C}"/>
              </a:ext>
            </a:extLst>
          </p:cNvPr>
          <p:cNvPicPr>
            <a:picLocks/>
          </p:cNvPicPr>
          <p:nvPr/>
        </p:nvPicPr>
        <p:blipFill rotWithShape="1">
          <a:blip r:embed="rId21"/>
          <a:srcRect l="26984" t="17716" r="10870" b="10543"/>
          <a:stretch>
            <a:fillRect/>
          </a:stretch>
        </p:blipFill>
        <p:spPr>
          <a:xfrm>
            <a:off x="2580108" y="5772516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35" name="Image 4">
            <a:extLst>
              <a:ext uri="{FF2B5EF4-FFF2-40B4-BE49-F238E27FC236}">
                <a16:creationId xmlns:a16="http://schemas.microsoft.com/office/drawing/2014/main" id="{C2816248-677A-5D12-B7DC-63A27585CE3A}"/>
              </a:ext>
            </a:extLst>
          </p:cNvPr>
          <p:cNvPicPr>
            <a:picLocks/>
          </p:cNvPicPr>
          <p:nvPr/>
        </p:nvPicPr>
        <p:blipFill rotWithShape="1">
          <a:blip r:embed="rId22"/>
          <a:srcRect l="26177" t="13904" r="10684" b="11804"/>
          <a:stretch>
            <a:fillRect/>
          </a:stretch>
        </p:blipFill>
        <p:spPr>
          <a:xfrm>
            <a:off x="4183637" y="5767601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36" name="Image 5">
            <a:extLst>
              <a:ext uri="{FF2B5EF4-FFF2-40B4-BE49-F238E27FC236}">
                <a16:creationId xmlns:a16="http://schemas.microsoft.com/office/drawing/2014/main" id="{11E84A8B-4AA6-D473-E2C7-A0375CF79564}"/>
              </a:ext>
            </a:extLst>
          </p:cNvPr>
          <p:cNvPicPr>
            <a:picLocks/>
          </p:cNvPicPr>
          <p:nvPr/>
        </p:nvPicPr>
        <p:blipFill rotWithShape="1">
          <a:blip r:embed="rId23"/>
          <a:srcRect l="18596" t="23088" r="17360" b="37913"/>
          <a:stretch>
            <a:fillRect/>
          </a:stretch>
        </p:blipFill>
        <p:spPr>
          <a:xfrm>
            <a:off x="4183637" y="4996204"/>
            <a:ext cx="1440000" cy="720000"/>
          </a:xfrm>
          <a:prstGeom prst="rect">
            <a:avLst/>
          </a:prstGeom>
          <a:ln>
            <a:noFill/>
          </a:ln>
        </p:spPr>
      </p:pic>
      <p:pic>
        <p:nvPicPr>
          <p:cNvPr id="137" name="Image 6">
            <a:extLst>
              <a:ext uri="{FF2B5EF4-FFF2-40B4-BE49-F238E27FC236}">
                <a16:creationId xmlns:a16="http://schemas.microsoft.com/office/drawing/2014/main" id="{B803673D-0048-18D8-761C-168DA759BC2D}"/>
              </a:ext>
            </a:extLst>
          </p:cNvPr>
          <p:cNvPicPr>
            <a:picLocks/>
          </p:cNvPicPr>
          <p:nvPr/>
        </p:nvPicPr>
        <p:blipFill rotWithShape="1">
          <a:blip r:embed="rId24"/>
          <a:srcRect l="16454" t="25724" r="23168" b="35989"/>
          <a:stretch>
            <a:fillRect/>
          </a:stretch>
        </p:blipFill>
        <p:spPr>
          <a:xfrm>
            <a:off x="2583618" y="4993170"/>
            <a:ext cx="1440000" cy="720000"/>
          </a:xfrm>
          <a:prstGeom prst="rect">
            <a:avLst/>
          </a:prstGeom>
          <a:ln>
            <a:noFill/>
          </a:ln>
        </p:spPr>
      </p:pic>
      <p:sp>
        <p:nvSpPr>
          <p:cNvPr id="138" name="TextBox 137">
            <a:extLst>
              <a:ext uri="{FF2B5EF4-FFF2-40B4-BE49-F238E27FC236}">
                <a16:creationId xmlns:a16="http://schemas.microsoft.com/office/drawing/2014/main" id="{8668315A-3BAA-C875-796C-AFF0C434E7A0}"/>
              </a:ext>
            </a:extLst>
          </p:cNvPr>
          <p:cNvSpPr txBox="1"/>
          <p:nvPr/>
        </p:nvSpPr>
        <p:spPr>
          <a:xfrm>
            <a:off x="245265" y="5221647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SMOC2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8E967F3F-AD30-12C7-9DE2-F27899C79460}"/>
              </a:ext>
            </a:extLst>
          </p:cNvPr>
          <p:cNvSpPr txBox="1"/>
          <p:nvPr/>
        </p:nvSpPr>
        <p:spPr>
          <a:xfrm>
            <a:off x="156365" y="6040797"/>
            <a:ext cx="6864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Ponceau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FED7A3D3-1CEF-E691-8A01-8DAE40742925}"/>
              </a:ext>
            </a:extLst>
          </p:cNvPr>
          <p:cNvCxnSpPr/>
          <p:nvPr/>
        </p:nvCxnSpPr>
        <p:spPr>
          <a:xfrm>
            <a:off x="6025109" y="5055334"/>
            <a:ext cx="0" cy="1440000"/>
          </a:xfrm>
          <a:prstGeom prst="line">
            <a:avLst/>
          </a:prstGeom>
          <a:ln>
            <a:solidFill>
              <a:schemeClr val="dk1">
                <a:alpha val="92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3089AB22-C698-103F-DF33-4FC1269D4034}"/>
              </a:ext>
            </a:extLst>
          </p:cNvPr>
          <p:cNvSpPr txBox="1"/>
          <p:nvPr/>
        </p:nvSpPr>
        <p:spPr>
          <a:xfrm>
            <a:off x="5961181" y="5595284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Extracellular </a:t>
            </a: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matrix</a:t>
            </a:r>
          </a:p>
        </p:txBody>
      </p: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4616750A-5160-59B2-5BC9-8C4764D301D9}"/>
              </a:ext>
            </a:extLst>
          </p:cNvPr>
          <p:cNvCxnSpPr/>
          <p:nvPr/>
        </p:nvCxnSpPr>
        <p:spPr>
          <a:xfrm>
            <a:off x="1012532" y="6534150"/>
            <a:ext cx="12985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2F968E38-B0A9-23F3-44B3-7A974D9E9FD5}"/>
              </a:ext>
            </a:extLst>
          </p:cNvPr>
          <p:cNvSpPr txBox="1"/>
          <p:nvPr/>
        </p:nvSpPr>
        <p:spPr>
          <a:xfrm>
            <a:off x="1175072" y="6546850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1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031DD5E0-37E5-AB00-E0CF-A1CF24E84359}"/>
              </a:ext>
            </a:extLst>
          </p:cNvPr>
          <p:cNvCxnSpPr/>
          <p:nvPr/>
        </p:nvCxnSpPr>
        <p:spPr>
          <a:xfrm>
            <a:off x="2650832" y="6534150"/>
            <a:ext cx="12985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0624770D-855A-8140-68F0-6DE770B15EEF}"/>
              </a:ext>
            </a:extLst>
          </p:cNvPr>
          <p:cNvSpPr txBox="1"/>
          <p:nvPr/>
        </p:nvSpPr>
        <p:spPr>
          <a:xfrm>
            <a:off x="2813372" y="6546850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2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D5F0373E-0C72-CE53-DDBF-2C603E5B6B77}"/>
              </a:ext>
            </a:extLst>
          </p:cNvPr>
          <p:cNvCxnSpPr/>
          <p:nvPr/>
        </p:nvCxnSpPr>
        <p:spPr>
          <a:xfrm>
            <a:off x="4225632" y="6534150"/>
            <a:ext cx="12985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:a16="http://schemas.microsoft.com/office/drawing/2014/main" id="{073ECC65-BCC3-30CE-7DDA-C81F211C0B99}"/>
              </a:ext>
            </a:extLst>
          </p:cNvPr>
          <p:cNvSpPr txBox="1"/>
          <p:nvPr/>
        </p:nvSpPr>
        <p:spPr>
          <a:xfrm>
            <a:off x="4388172" y="6546850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Replicate 3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61A680E3-9DBC-7750-152E-1A4E4088CC6F}"/>
              </a:ext>
            </a:extLst>
          </p:cNvPr>
          <p:cNvSpPr txBox="1"/>
          <p:nvPr/>
        </p:nvSpPr>
        <p:spPr>
          <a:xfrm rot="18600000">
            <a:off x="1141924" y="4758231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7141AB00-7832-15DC-1714-64AE42728AE5}"/>
              </a:ext>
            </a:extLst>
          </p:cNvPr>
          <p:cNvSpPr txBox="1"/>
          <p:nvPr/>
        </p:nvSpPr>
        <p:spPr>
          <a:xfrm rot="18600000">
            <a:off x="1242228" y="4650281"/>
            <a:ext cx="704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vSMOC2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8185DA6-7556-D0C7-34D6-20BDC09D3F5C}"/>
              </a:ext>
            </a:extLst>
          </p:cNvPr>
          <p:cNvSpPr txBox="1"/>
          <p:nvPr/>
        </p:nvSpPr>
        <p:spPr>
          <a:xfrm rot="18600000">
            <a:off x="1466617" y="4739181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FAE1010-99F8-6529-9E72-D6B4C39D2FD8}"/>
              </a:ext>
            </a:extLst>
          </p:cNvPr>
          <p:cNvSpPr txBox="1"/>
          <p:nvPr/>
        </p:nvSpPr>
        <p:spPr>
          <a:xfrm rot="18600000">
            <a:off x="1625745" y="4713781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4AB2905-2CD6-44CA-EF81-CAABD5553B3D}"/>
              </a:ext>
            </a:extLst>
          </p:cNvPr>
          <p:cNvSpPr txBox="1"/>
          <p:nvPr/>
        </p:nvSpPr>
        <p:spPr>
          <a:xfrm rot="18600000">
            <a:off x="1826635" y="4713781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1EEDB52-8A82-8A2F-5D56-16152C86B228}"/>
              </a:ext>
            </a:extLst>
          </p:cNvPr>
          <p:cNvSpPr txBox="1"/>
          <p:nvPr/>
        </p:nvSpPr>
        <p:spPr>
          <a:xfrm rot="18480000">
            <a:off x="928177" y="4728368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69D65846-B0C9-0EA5-665F-EEC4A14F9F31}"/>
              </a:ext>
            </a:extLst>
          </p:cNvPr>
          <p:cNvSpPr txBox="1"/>
          <p:nvPr/>
        </p:nvSpPr>
        <p:spPr>
          <a:xfrm rot="18480000">
            <a:off x="2066421" y="4728366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13F7A048-1192-B089-BA9D-AE90168A4603}"/>
              </a:ext>
            </a:extLst>
          </p:cNvPr>
          <p:cNvSpPr txBox="1"/>
          <p:nvPr/>
        </p:nvSpPr>
        <p:spPr>
          <a:xfrm rot="18600000">
            <a:off x="2713566" y="4715364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6E4E9AF-D59A-C044-4B5F-594B15F84750}"/>
              </a:ext>
            </a:extLst>
          </p:cNvPr>
          <p:cNvSpPr txBox="1"/>
          <p:nvPr/>
        </p:nvSpPr>
        <p:spPr>
          <a:xfrm rot="18600000">
            <a:off x="3038259" y="4696314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4AE4DD32-93FD-416C-6695-1032E1492D3F}"/>
              </a:ext>
            </a:extLst>
          </p:cNvPr>
          <p:cNvSpPr txBox="1"/>
          <p:nvPr/>
        </p:nvSpPr>
        <p:spPr>
          <a:xfrm rot="18600000">
            <a:off x="3398277" y="4670914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EAC43E65-6BD5-A73F-FF9D-4D6BD55F50DD}"/>
              </a:ext>
            </a:extLst>
          </p:cNvPr>
          <p:cNvSpPr txBox="1"/>
          <p:nvPr/>
        </p:nvSpPr>
        <p:spPr>
          <a:xfrm rot="18480000">
            <a:off x="2499819" y="4685501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7A5D1B27-BC8B-055E-C7CD-B64C5A535F6C}"/>
              </a:ext>
            </a:extLst>
          </p:cNvPr>
          <p:cNvSpPr txBox="1"/>
          <p:nvPr/>
        </p:nvSpPr>
        <p:spPr>
          <a:xfrm rot="18480000">
            <a:off x="3714271" y="4685499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DE5F13E6-032F-5DDB-3C0C-37540808E9F7}"/>
              </a:ext>
            </a:extLst>
          </p:cNvPr>
          <p:cNvSpPr txBox="1"/>
          <p:nvPr/>
        </p:nvSpPr>
        <p:spPr>
          <a:xfrm rot="18600000">
            <a:off x="2790042" y="4602649"/>
            <a:ext cx="704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vSMOC2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FFF2634A-F3F6-FB26-F949-FB3C42F53E6E}"/>
              </a:ext>
            </a:extLst>
          </p:cNvPr>
          <p:cNvSpPr txBox="1"/>
          <p:nvPr/>
        </p:nvSpPr>
        <p:spPr>
          <a:xfrm rot="18600000">
            <a:off x="3202147" y="4661395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EB2CE94C-AC80-4EB1-7153-1982BF8A566E}"/>
              </a:ext>
            </a:extLst>
          </p:cNvPr>
          <p:cNvSpPr txBox="1"/>
          <p:nvPr/>
        </p:nvSpPr>
        <p:spPr>
          <a:xfrm rot="18600000">
            <a:off x="4328067" y="4734405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6CAB7E6-F8E9-A5C2-9580-DE15A0C59CC1}"/>
              </a:ext>
            </a:extLst>
          </p:cNvPr>
          <p:cNvSpPr txBox="1"/>
          <p:nvPr/>
        </p:nvSpPr>
        <p:spPr>
          <a:xfrm rot="18600000">
            <a:off x="4652760" y="4715355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B905EC32-D330-1D84-40A8-98D2813C8EE9}"/>
              </a:ext>
            </a:extLst>
          </p:cNvPr>
          <p:cNvSpPr txBox="1"/>
          <p:nvPr/>
        </p:nvSpPr>
        <p:spPr>
          <a:xfrm rot="18600000">
            <a:off x="5012778" y="4689955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9DD5CAF4-50DC-766B-BCAD-51CCD61D22AF}"/>
              </a:ext>
            </a:extLst>
          </p:cNvPr>
          <p:cNvSpPr txBox="1"/>
          <p:nvPr/>
        </p:nvSpPr>
        <p:spPr>
          <a:xfrm rot="18480000">
            <a:off x="4114320" y="4704542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69634070-B11C-B241-6F24-59AB093D2A04}"/>
              </a:ext>
            </a:extLst>
          </p:cNvPr>
          <p:cNvSpPr txBox="1"/>
          <p:nvPr/>
        </p:nvSpPr>
        <p:spPr>
          <a:xfrm rot="18480000">
            <a:off x="5328772" y="4704540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0EFAD2A4-6DF7-7B59-4101-CD16BCFE51F5}"/>
              </a:ext>
            </a:extLst>
          </p:cNvPr>
          <p:cNvSpPr txBox="1"/>
          <p:nvPr/>
        </p:nvSpPr>
        <p:spPr>
          <a:xfrm rot="18600000">
            <a:off x="4433121" y="4621690"/>
            <a:ext cx="704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vSMOC2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CB300DC9-CBC5-6800-BEA7-848D6E72F924}"/>
              </a:ext>
            </a:extLst>
          </p:cNvPr>
          <p:cNvSpPr txBox="1"/>
          <p:nvPr/>
        </p:nvSpPr>
        <p:spPr>
          <a:xfrm rot="18600000">
            <a:off x="4816648" y="4680436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</a:p>
        </p:txBody>
      </p:sp>
      <p:sp>
        <p:nvSpPr>
          <p:cNvPr id="169" name="ZoneTexte 92">
            <a:extLst>
              <a:ext uri="{FF2B5EF4-FFF2-40B4-BE49-F238E27FC236}">
                <a16:creationId xmlns:a16="http://schemas.microsoft.com/office/drawing/2014/main" id="{EBC5A5DB-94A5-379E-2CDA-B1ACB2B12B11}"/>
              </a:ext>
            </a:extLst>
          </p:cNvPr>
          <p:cNvSpPr txBox="1"/>
          <p:nvPr/>
        </p:nvSpPr>
        <p:spPr>
          <a:xfrm>
            <a:off x="5537380" y="6028314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ZoneTexte 93">
            <a:extLst>
              <a:ext uri="{FF2B5EF4-FFF2-40B4-BE49-F238E27FC236}">
                <a16:creationId xmlns:a16="http://schemas.microsoft.com/office/drawing/2014/main" id="{A25ACB68-2006-52D3-E147-1C1ACFD414D5}"/>
              </a:ext>
            </a:extLst>
          </p:cNvPr>
          <p:cNvSpPr txBox="1"/>
          <p:nvPr/>
        </p:nvSpPr>
        <p:spPr>
          <a:xfrm>
            <a:off x="5540785" y="6105388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ZoneTexte 94">
            <a:extLst>
              <a:ext uri="{FF2B5EF4-FFF2-40B4-BE49-F238E27FC236}">
                <a16:creationId xmlns:a16="http://schemas.microsoft.com/office/drawing/2014/main" id="{2CF60C2B-AEF1-831B-D7ED-F4564F1BEC7A}"/>
              </a:ext>
            </a:extLst>
          </p:cNvPr>
          <p:cNvSpPr txBox="1"/>
          <p:nvPr/>
        </p:nvSpPr>
        <p:spPr>
          <a:xfrm>
            <a:off x="5542110" y="6235695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- 25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ZoneTexte 92">
            <a:extLst>
              <a:ext uri="{FF2B5EF4-FFF2-40B4-BE49-F238E27FC236}">
                <a16:creationId xmlns:a16="http://schemas.microsoft.com/office/drawing/2014/main" id="{1D971364-3871-13C9-DBDD-BCB6DFBFA7DA}"/>
              </a:ext>
            </a:extLst>
          </p:cNvPr>
          <p:cNvSpPr txBox="1"/>
          <p:nvPr/>
        </p:nvSpPr>
        <p:spPr>
          <a:xfrm>
            <a:off x="2318673" y="9415591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- 50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ZoneTexte 92">
            <a:extLst>
              <a:ext uri="{FF2B5EF4-FFF2-40B4-BE49-F238E27FC236}">
                <a16:creationId xmlns:a16="http://schemas.microsoft.com/office/drawing/2014/main" id="{DBC777BC-E95F-53EE-B9C4-F00EE5766560}"/>
              </a:ext>
            </a:extLst>
          </p:cNvPr>
          <p:cNvSpPr txBox="1"/>
          <p:nvPr/>
        </p:nvSpPr>
        <p:spPr>
          <a:xfrm>
            <a:off x="2318673" y="9193341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- 75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F3CB4BF4-FC64-D10E-3BDA-7D68EBCA822F}"/>
              </a:ext>
            </a:extLst>
          </p:cNvPr>
          <p:cNvSpPr txBox="1"/>
          <p:nvPr/>
        </p:nvSpPr>
        <p:spPr>
          <a:xfrm rot="18600000">
            <a:off x="1059366" y="7081759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D8FB871-E8D7-A5CA-68C7-114F7D0D8E91}"/>
              </a:ext>
            </a:extLst>
          </p:cNvPr>
          <p:cNvSpPr txBox="1"/>
          <p:nvPr/>
        </p:nvSpPr>
        <p:spPr>
          <a:xfrm rot="18600000">
            <a:off x="1159670" y="6973809"/>
            <a:ext cx="704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vSMOC2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82E7372-2580-7468-F5D7-DAA1E3C8CD2B}"/>
              </a:ext>
            </a:extLst>
          </p:cNvPr>
          <p:cNvSpPr txBox="1"/>
          <p:nvPr/>
        </p:nvSpPr>
        <p:spPr>
          <a:xfrm rot="18600000">
            <a:off x="1384059" y="7062709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DBDA6BA7-962A-35FC-27CF-38E2F16BE5EA}"/>
              </a:ext>
            </a:extLst>
          </p:cNvPr>
          <p:cNvSpPr txBox="1"/>
          <p:nvPr/>
        </p:nvSpPr>
        <p:spPr>
          <a:xfrm rot="18600000">
            <a:off x="1543187" y="7037309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AF1F3384-682E-A2BA-27D7-3311E7F5D82F}"/>
              </a:ext>
            </a:extLst>
          </p:cNvPr>
          <p:cNvSpPr txBox="1"/>
          <p:nvPr/>
        </p:nvSpPr>
        <p:spPr>
          <a:xfrm rot="18600000">
            <a:off x="1744077" y="7037309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7A7BECFF-8A9B-3B24-D072-76AD50F3284E}"/>
              </a:ext>
            </a:extLst>
          </p:cNvPr>
          <p:cNvSpPr txBox="1"/>
          <p:nvPr/>
        </p:nvSpPr>
        <p:spPr>
          <a:xfrm rot="18480000">
            <a:off x="845619" y="7051896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763F7F9F-1491-1872-EC1A-C8C6EBAE8527}"/>
              </a:ext>
            </a:extLst>
          </p:cNvPr>
          <p:cNvSpPr txBox="1"/>
          <p:nvPr/>
        </p:nvSpPr>
        <p:spPr>
          <a:xfrm rot="18480000">
            <a:off x="2091813" y="7051894"/>
            <a:ext cx="506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Ladder</a:t>
            </a:r>
          </a:p>
        </p:txBody>
      </p:sp>
    </p:spTree>
    <p:extLst>
      <p:ext uri="{BB962C8B-B14F-4D97-AF65-F5344CB8AC3E}">
        <p14:creationId xmlns:p14="http://schemas.microsoft.com/office/powerpoint/2010/main" val="4238501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6">
            <a:extLst>
              <a:ext uri="{FF2B5EF4-FFF2-40B4-BE49-F238E27FC236}">
                <a16:creationId xmlns:a16="http://schemas.microsoft.com/office/drawing/2014/main" id="{D9A9AE5C-6A71-D869-893A-7D4E275E11E9}"/>
              </a:ext>
            </a:extLst>
          </p:cNvPr>
          <p:cNvSpPr txBox="1"/>
          <p:nvPr/>
        </p:nvSpPr>
        <p:spPr>
          <a:xfrm>
            <a:off x="43538" y="924093"/>
            <a:ext cx="30603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(5 </a:t>
            </a:r>
            <a:r>
              <a:rPr lang="fr-CA" sz="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/ml)    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-   -   +   +  +      </a:t>
            </a:r>
          </a:p>
        </p:txBody>
      </p:sp>
      <p:sp>
        <p:nvSpPr>
          <p:cNvPr id="4" name="ZoneTexte 7">
            <a:extLst>
              <a:ext uri="{FF2B5EF4-FFF2-40B4-BE49-F238E27FC236}">
                <a16:creationId xmlns:a16="http://schemas.microsoft.com/office/drawing/2014/main" id="{E1866784-ED0A-7214-0183-D2D51B2C4358}"/>
              </a:ext>
            </a:extLst>
          </p:cNvPr>
          <p:cNvSpPr txBox="1"/>
          <p:nvPr/>
        </p:nvSpPr>
        <p:spPr>
          <a:xfrm>
            <a:off x="67973" y="1181232"/>
            <a:ext cx="9653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p-FAK (Y397)</a:t>
            </a:r>
          </a:p>
        </p:txBody>
      </p:sp>
      <p:sp>
        <p:nvSpPr>
          <p:cNvPr id="5" name="ZoneTexte 8">
            <a:extLst>
              <a:ext uri="{FF2B5EF4-FFF2-40B4-BE49-F238E27FC236}">
                <a16:creationId xmlns:a16="http://schemas.microsoft.com/office/drawing/2014/main" id="{E05D84C7-366B-B0F9-29C2-49C02C1C980F}"/>
              </a:ext>
            </a:extLst>
          </p:cNvPr>
          <p:cNvSpPr txBox="1"/>
          <p:nvPr/>
        </p:nvSpPr>
        <p:spPr>
          <a:xfrm>
            <a:off x="-65291" y="1989662"/>
            <a:ext cx="10935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Paxilin</a:t>
            </a:r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 (Y118)</a:t>
            </a:r>
          </a:p>
        </p:txBody>
      </p:sp>
      <p:sp>
        <p:nvSpPr>
          <p:cNvPr id="6" name="ZoneTexte 9">
            <a:extLst>
              <a:ext uri="{FF2B5EF4-FFF2-40B4-BE49-F238E27FC236}">
                <a16:creationId xmlns:a16="http://schemas.microsoft.com/office/drawing/2014/main" id="{B54F6D68-8252-DCD9-3DE8-CD054094247E}"/>
              </a:ext>
            </a:extLst>
          </p:cNvPr>
          <p:cNvSpPr txBox="1"/>
          <p:nvPr/>
        </p:nvSpPr>
        <p:spPr>
          <a:xfrm>
            <a:off x="398574" y="2758497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7" name="ZoneTexte 10">
            <a:extLst>
              <a:ext uri="{FF2B5EF4-FFF2-40B4-BE49-F238E27FC236}">
                <a16:creationId xmlns:a16="http://schemas.microsoft.com/office/drawing/2014/main" id="{B9EDC622-8314-498E-91F4-078EB05E5695}"/>
              </a:ext>
            </a:extLst>
          </p:cNvPr>
          <p:cNvSpPr txBox="1"/>
          <p:nvPr/>
        </p:nvSpPr>
        <p:spPr>
          <a:xfrm>
            <a:off x="595602" y="1599796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FAK</a:t>
            </a: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510480CE-FE73-7146-5910-A58B2A87B679}"/>
              </a:ext>
            </a:extLst>
          </p:cNvPr>
          <p:cNvSpPr txBox="1"/>
          <p:nvPr/>
        </p:nvSpPr>
        <p:spPr>
          <a:xfrm>
            <a:off x="434810" y="2371445"/>
            <a:ext cx="5902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Paxillin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60">
            <a:extLst>
              <a:ext uri="{FF2B5EF4-FFF2-40B4-BE49-F238E27FC236}">
                <a16:creationId xmlns:a16="http://schemas.microsoft.com/office/drawing/2014/main" id="{C72D131D-4672-731E-282E-A8CD019674BD}"/>
              </a:ext>
            </a:extLst>
          </p:cNvPr>
          <p:cNvSpPr txBox="1"/>
          <p:nvPr/>
        </p:nvSpPr>
        <p:spPr>
          <a:xfrm>
            <a:off x="2879586" y="1296462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60">
            <a:extLst>
              <a:ext uri="{FF2B5EF4-FFF2-40B4-BE49-F238E27FC236}">
                <a16:creationId xmlns:a16="http://schemas.microsoft.com/office/drawing/2014/main" id="{2A2A188C-68C1-8538-0E7E-228F5117DACE}"/>
              </a:ext>
            </a:extLst>
          </p:cNvPr>
          <p:cNvSpPr txBox="1"/>
          <p:nvPr/>
        </p:nvSpPr>
        <p:spPr>
          <a:xfrm>
            <a:off x="2874563" y="1705225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61">
            <a:extLst>
              <a:ext uri="{FF2B5EF4-FFF2-40B4-BE49-F238E27FC236}">
                <a16:creationId xmlns:a16="http://schemas.microsoft.com/office/drawing/2014/main" id="{AE84170B-B38D-B812-782B-82295DDAD4AC}"/>
              </a:ext>
            </a:extLst>
          </p:cNvPr>
          <p:cNvSpPr txBox="1"/>
          <p:nvPr/>
        </p:nvSpPr>
        <p:spPr>
          <a:xfrm>
            <a:off x="2883148" y="2067704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61">
            <a:extLst>
              <a:ext uri="{FF2B5EF4-FFF2-40B4-BE49-F238E27FC236}">
                <a16:creationId xmlns:a16="http://schemas.microsoft.com/office/drawing/2014/main" id="{CD7D4ED6-E4D1-3985-0721-5C78F8483B39}"/>
              </a:ext>
            </a:extLst>
          </p:cNvPr>
          <p:cNvSpPr txBox="1"/>
          <p:nvPr/>
        </p:nvSpPr>
        <p:spPr>
          <a:xfrm>
            <a:off x="2883148" y="2473929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07">
            <a:extLst>
              <a:ext uri="{FF2B5EF4-FFF2-40B4-BE49-F238E27FC236}">
                <a16:creationId xmlns:a16="http://schemas.microsoft.com/office/drawing/2014/main" id="{AF357998-0326-6518-5AD1-1EFDF90F0585}"/>
              </a:ext>
            </a:extLst>
          </p:cNvPr>
          <p:cNvSpPr txBox="1"/>
          <p:nvPr/>
        </p:nvSpPr>
        <p:spPr>
          <a:xfrm>
            <a:off x="2888081" y="2703826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87C4CE-5DE4-984A-B62A-F92F12A7A08F}"/>
              </a:ext>
            </a:extLst>
          </p:cNvPr>
          <p:cNvSpPr txBox="1"/>
          <p:nvPr/>
        </p:nvSpPr>
        <p:spPr>
          <a:xfrm>
            <a:off x="4842" y="137816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14</a:t>
            </a:r>
          </a:p>
        </p:txBody>
      </p:sp>
      <p:pic>
        <p:nvPicPr>
          <p:cNvPr id="25" name="Image 1">
            <a:extLst>
              <a:ext uri="{FF2B5EF4-FFF2-40B4-BE49-F238E27FC236}">
                <a16:creationId xmlns:a16="http://schemas.microsoft.com/office/drawing/2014/main" id="{19C7C033-7E23-54F4-FB51-71D9B8F89AE0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17901" t="26025" r="9283" b="48485"/>
          <a:stretch>
            <a:fillRect/>
          </a:stretch>
        </p:blipFill>
        <p:spPr>
          <a:xfrm>
            <a:off x="1075925" y="5390585"/>
            <a:ext cx="2520000" cy="720000"/>
          </a:xfrm>
          <a:prstGeom prst="rect">
            <a:avLst/>
          </a:prstGeom>
          <a:ln>
            <a:noFill/>
          </a:ln>
        </p:spPr>
      </p:pic>
      <p:pic>
        <p:nvPicPr>
          <p:cNvPr id="26" name="Image 3">
            <a:extLst>
              <a:ext uri="{FF2B5EF4-FFF2-40B4-BE49-F238E27FC236}">
                <a16:creationId xmlns:a16="http://schemas.microsoft.com/office/drawing/2014/main" id="{74DFA942-FC5D-5B84-5CEF-3960DB721C06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19206" t="28410" r="7948" b="52927"/>
          <a:stretch>
            <a:fillRect/>
          </a:stretch>
        </p:blipFill>
        <p:spPr>
          <a:xfrm>
            <a:off x="1075925" y="6916289"/>
            <a:ext cx="2520000" cy="720000"/>
          </a:xfrm>
          <a:prstGeom prst="rect">
            <a:avLst/>
          </a:prstGeom>
          <a:ln>
            <a:noFill/>
          </a:ln>
        </p:spPr>
      </p:pic>
      <p:pic>
        <p:nvPicPr>
          <p:cNvPr id="28" name="Image 5">
            <a:extLst>
              <a:ext uri="{FF2B5EF4-FFF2-40B4-BE49-F238E27FC236}">
                <a16:creationId xmlns:a16="http://schemas.microsoft.com/office/drawing/2014/main" id="{AB8B0C9E-E28E-3D66-8C16-83ED6BC1C2B0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1324" t="26288" r="5722" b="55006"/>
          <a:stretch>
            <a:fillRect/>
          </a:stretch>
        </p:blipFill>
        <p:spPr>
          <a:xfrm>
            <a:off x="1075925" y="7685521"/>
            <a:ext cx="2520000" cy="720000"/>
          </a:xfrm>
          <a:prstGeom prst="rect">
            <a:avLst/>
          </a:prstGeom>
          <a:ln>
            <a:noFill/>
          </a:ln>
        </p:spPr>
      </p:pic>
      <p:pic>
        <p:nvPicPr>
          <p:cNvPr id="29" name="Image 6">
            <a:extLst>
              <a:ext uri="{FF2B5EF4-FFF2-40B4-BE49-F238E27FC236}">
                <a16:creationId xmlns:a16="http://schemas.microsoft.com/office/drawing/2014/main" id="{A3CAE679-D6A6-FE1D-8388-EA3D3148AEA5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19998" t="32838" r="7046" b="51311"/>
          <a:stretch>
            <a:fillRect/>
          </a:stretch>
        </p:blipFill>
        <p:spPr>
          <a:xfrm>
            <a:off x="1075925" y="8477449"/>
            <a:ext cx="2520000" cy="720000"/>
          </a:xfrm>
          <a:prstGeom prst="rect">
            <a:avLst/>
          </a:prstGeom>
          <a:ln>
            <a:noFill/>
          </a:ln>
        </p:spPr>
      </p:pic>
      <p:pic>
        <p:nvPicPr>
          <p:cNvPr id="31" name="Image 10">
            <a:extLst>
              <a:ext uri="{FF2B5EF4-FFF2-40B4-BE49-F238E27FC236}">
                <a16:creationId xmlns:a16="http://schemas.microsoft.com/office/drawing/2014/main" id="{DCBF7750-F2B7-114B-D10E-5D02DB704314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l="15206" t="32160" r="26526" b="50209"/>
          <a:stretch>
            <a:fillRect/>
          </a:stretch>
        </p:blipFill>
        <p:spPr>
          <a:xfrm>
            <a:off x="3615953" y="8477449"/>
            <a:ext cx="2340000" cy="720000"/>
          </a:xfrm>
          <a:prstGeom prst="rect">
            <a:avLst/>
          </a:prstGeom>
          <a:ln>
            <a:noFill/>
          </a:ln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9BDCFBE-176C-5A6B-A327-F03808CD801D}"/>
              </a:ext>
            </a:extLst>
          </p:cNvPr>
          <p:cNvCxnSpPr/>
          <p:nvPr/>
        </p:nvCxnSpPr>
        <p:spPr>
          <a:xfrm>
            <a:off x="1279177" y="5328347"/>
            <a:ext cx="3960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3DE70C4-7227-C536-F3E9-EEA4F4C12309}"/>
              </a:ext>
            </a:extLst>
          </p:cNvPr>
          <p:cNvCxnSpPr/>
          <p:nvPr/>
        </p:nvCxnSpPr>
        <p:spPr>
          <a:xfrm>
            <a:off x="1771293" y="5328347"/>
            <a:ext cx="3960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71ABD8A-CA49-107B-5EDF-5A12C930BEDF}"/>
              </a:ext>
            </a:extLst>
          </p:cNvPr>
          <p:cNvCxnSpPr/>
          <p:nvPr/>
        </p:nvCxnSpPr>
        <p:spPr>
          <a:xfrm>
            <a:off x="2291988" y="5328347"/>
            <a:ext cx="3960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EA72393-7448-FBFE-974F-BA899955F27D}"/>
              </a:ext>
            </a:extLst>
          </p:cNvPr>
          <p:cNvCxnSpPr/>
          <p:nvPr/>
        </p:nvCxnSpPr>
        <p:spPr>
          <a:xfrm>
            <a:off x="2746017" y="5328347"/>
            <a:ext cx="3960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6B0C5-289B-7B75-A117-7D52C4DB5A51}"/>
              </a:ext>
            </a:extLst>
          </p:cNvPr>
          <p:cNvCxnSpPr/>
          <p:nvPr/>
        </p:nvCxnSpPr>
        <p:spPr>
          <a:xfrm>
            <a:off x="3893788" y="5245795"/>
            <a:ext cx="517525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83B6F96-8567-F84B-548A-BABB903E8843}"/>
              </a:ext>
            </a:extLst>
          </p:cNvPr>
          <p:cNvCxnSpPr/>
          <p:nvPr/>
        </p:nvCxnSpPr>
        <p:spPr>
          <a:xfrm>
            <a:off x="4476396" y="5245795"/>
            <a:ext cx="517525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8EB4166-90ED-18CC-1E59-41D3A3562C79}"/>
              </a:ext>
            </a:extLst>
          </p:cNvPr>
          <p:cNvCxnSpPr/>
          <p:nvPr/>
        </p:nvCxnSpPr>
        <p:spPr>
          <a:xfrm>
            <a:off x="5062179" y="5245795"/>
            <a:ext cx="517525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829FDE8-334A-1407-382B-3D4B05016C2F}"/>
              </a:ext>
            </a:extLst>
          </p:cNvPr>
          <p:cNvSpPr txBox="1"/>
          <p:nvPr/>
        </p:nvSpPr>
        <p:spPr>
          <a:xfrm>
            <a:off x="1228373" y="5106627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25A220-3AF6-701E-4157-60941890A55C}"/>
              </a:ext>
            </a:extLst>
          </p:cNvPr>
          <p:cNvSpPr txBox="1"/>
          <p:nvPr/>
        </p:nvSpPr>
        <p:spPr>
          <a:xfrm>
            <a:off x="1615225" y="5104298"/>
            <a:ext cx="724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FAKi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8F3CA68-541F-6D3F-E27E-04B43ADC3AEA}"/>
              </a:ext>
            </a:extLst>
          </p:cNvPr>
          <p:cNvSpPr txBox="1"/>
          <p:nvPr/>
        </p:nvSpPr>
        <p:spPr>
          <a:xfrm>
            <a:off x="2199766" y="4981188"/>
            <a:ext cx="5597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FAKi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12.5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728F21-F082-C5F9-4DA9-72FDB5B7378C}"/>
              </a:ext>
            </a:extLst>
          </p:cNvPr>
          <p:cNvSpPr txBox="1"/>
          <p:nvPr/>
        </p:nvSpPr>
        <p:spPr>
          <a:xfrm>
            <a:off x="2713786" y="4987558"/>
            <a:ext cx="4732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FAKi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6052504-AD76-EB67-8839-2D1B5E4C40A5}"/>
              </a:ext>
            </a:extLst>
          </p:cNvPr>
          <p:cNvSpPr txBox="1"/>
          <p:nvPr/>
        </p:nvSpPr>
        <p:spPr>
          <a:xfrm>
            <a:off x="3908598" y="5023411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8F40D04-63BA-548F-9AD1-47A0375534A4}"/>
              </a:ext>
            </a:extLst>
          </p:cNvPr>
          <p:cNvSpPr txBox="1"/>
          <p:nvPr/>
        </p:nvSpPr>
        <p:spPr>
          <a:xfrm>
            <a:off x="4455625" y="4890700"/>
            <a:ext cx="559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FAKi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17.5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F94A81-4F41-EF41-DE28-0F4408B9072A}"/>
              </a:ext>
            </a:extLst>
          </p:cNvPr>
          <p:cNvSpPr txBox="1"/>
          <p:nvPr/>
        </p:nvSpPr>
        <p:spPr>
          <a:xfrm>
            <a:off x="5125202" y="5023411"/>
            <a:ext cx="724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FAKi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ZoneTexte 7">
            <a:extLst>
              <a:ext uri="{FF2B5EF4-FFF2-40B4-BE49-F238E27FC236}">
                <a16:creationId xmlns:a16="http://schemas.microsoft.com/office/drawing/2014/main" id="{548B8A70-6F46-53CE-3F06-E142807F8B31}"/>
              </a:ext>
            </a:extLst>
          </p:cNvPr>
          <p:cNvSpPr txBox="1"/>
          <p:nvPr/>
        </p:nvSpPr>
        <p:spPr>
          <a:xfrm>
            <a:off x="171364" y="5646553"/>
            <a:ext cx="9653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p-FAK (Y397)</a:t>
            </a:r>
          </a:p>
        </p:txBody>
      </p:sp>
      <p:sp>
        <p:nvSpPr>
          <p:cNvPr id="47" name="ZoneTexte 8">
            <a:extLst>
              <a:ext uri="{FF2B5EF4-FFF2-40B4-BE49-F238E27FC236}">
                <a16:creationId xmlns:a16="http://schemas.microsoft.com/office/drawing/2014/main" id="{B890AD06-DCC0-91EF-1DB9-50411A655E37}"/>
              </a:ext>
            </a:extLst>
          </p:cNvPr>
          <p:cNvSpPr txBox="1"/>
          <p:nvPr/>
        </p:nvSpPr>
        <p:spPr>
          <a:xfrm>
            <a:off x="38100" y="7103953"/>
            <a:ext cx="10935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Paxilin</a:t>
            </a:r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 (Y118)</a:t>
            </a:r>
          </a:p>
        </p:txBody>
      </p:sp>
      <p:sp>
        <p:nvSpPr>
          <p:cNvPr id="48" name="ZoneTexte 9">
            <a:extLst>
              <a:ext uri="{FF2B5EF4-FFF2-40B4-BE49-F238E27FC236}">
                <a16:creationId xmlns:a16="http://schemas.microsoft.com/office/drawing/2014/main" id="{9F71D8D8-2545-5D59-C35F-6B7CA1BF2FE0}"/>
              </a:ext>
            </a:extLst>
          </p:cNvPr>
          <p:cNvSpPr txBox="1"/>
          <p:nvPr/>
        </p:nvSpPr>
        <p:spPr>
          <a:xfrm>
            <a:off x="501965" y="8760518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49" name="ZoneTexte 10">
            <a:extLst>
              <a:ext uri="{FF2B5EF4-FFF2-40B4-BE49-F238E27FC236}">
                <a16:creationId xmlns:a16="http://schemas.microsoft.com/office/drawing/2014/main" id="{2C694A8F-DE09-13AF-D7F4-3CAB7D38F3BE}"/>
              </a:ext>
            </a:extLst>
          </p:cNvPr>
          <p:cNvSpPr txBox="1"/>
          <p:nvPr/>
        </p:nvSpPr>
        <p:spPr>
          <a:xfrm>
            <a:off x="698993" y="6288637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FAK</a:t>
            </a:r>
          </a:p>
        </p:txBody>
      </p:sp>
      <p:sp>
        <p:nvSpPr>
          <p:cNvPr id="50" name="ZoneTexte 11">
            <a:extLst>
              <a:ext uri="{FF2B5EF4-FFF2-40B4-BE49-F238E27FC236}">
                <a16:creationId xmlns:a16="http://schemas.microsoft.com/office/drawing/2014/main" id="{D5C1B586-60C5-018A-A2D8-9982E3F5022B}"/>
              </a:ext>
            </a:extLst>
          </p:cNvPr>
          <p:cNvSpPr txBox="1"/>
          <p:nvPr/>
        </p:nvSpPr>
        <p:spPr>
          <a:xfrm>
            <a:off x="538201" y="7834986"/>
            <a:ext cx="5902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Paxillin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ZoneTexte 60">
            <a:extLst>
              <a:ext uri="{FF2B5EF4-FFF2-40B4-BE49-F238E27FC236}">
                <a16:creationId xmlns:a16="http://schemas.microsoft.com/office/drawing/2014/main" id="{E0288EC8-04AB-8F83-61DC-73AF42D3938A}"/>
              </a:ext>
            </a:extLst>
          </p:cNvPr>
          <p:cNvSpPr txBox="1"/>
          <p:nvPr/>
        </p:nvSpPr>
        <p:spPr>
          <a:xfrm>
            <a:off x="5932552" y="5741463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ZoneTexte 60">
            <a:extLst>
              <a:ext uri="{FF2B5EF4-FFF2-40B4-BE49-F238E27FC236}">
                <a16:creationId xmlns:a16="http://schemas.microsoft.com/office/drawing/2014/main" id="{6183A811-977C-2335-6433-94E6A82892D2}"/>
              </a:ext>
            </a:extLst>
          </p:cNvPr>
          <p:cNvSpPr txBox="1"/>
          <p:nvPr/>
        </p:nvSpPr>
        <p:spPr>
          <a:xfrm>
            <a:off x="5927529" y="6684896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ZoneTexte 61">
            <a:extLst>
              <a:ext uri="{FF2B5EF4-FFF2-40B4-BE49-F238E27FC236}">
                <a16:creationId xmlns:a16="http://schemas.microsoft.com/office/drawing/2014/main" id="{8C7F7460-6F70-632E-AB3D-4270F467AB62}"/>
              </a:ext>
            </a:extLst>
          </p:cNvPr>
          <p:cNvSpPr txBox="1"/>
          <p:nvPr/>
        </p:nvSpPr>
        <p:spPr>
          <a:xfrm>
            <a:off x="5936114" y="7422025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61">
            <a:extLst>
              <a:ext uri="{FF2B5EF4-FFF2-40B4-BE49-F238E27FC236}">
                <a16:creationId xmlns:a16="http://schemas.microsoft.com/office/drawing/2014/main" id="{C695507B-3721-5315-34CA-2248C632E6CD}"/>
              </a:ext>
            </a:extLst>
          </p:cNvPr>
          <p:cNvSpPr txBox="1"/>
          <p:nvPr/>
        </p:nvSpPr>
        <p:spPr>
          <a:xfrm>
            <a:off x="5936114" y="8139400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107">
            <a:extLst>
              <a:ext uri="{FF2B5EF4-FFF2-40B4-BE49-F238E27FC236}">
                <a16:creationId xmlns:a16="http://schemas.microsoft.com/office/drawing/2014/main" id="{E58BDFC3-0A7D-B265-E7DC-C8707777AB53}"/>
              </a:ext>
            </a:extLst>
          </p:cNvPr>
          <p:cNvSpPr txBox="1"/>
          <p:nvPr/>
        </p:nvSpPr>
        <p:spPr>
          <a:xfrm>
            <a:off x="5941047" y="8699497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 25">
            <a:extLst>
              <a:ext uri="{FF2B5EF4-FFF2-40B4-BE49-F238E27FC236}">
                <a16:creationId xmlns:a16="http://schemas.microsoft.com/office/drawing/2014/main" id="{C94FBCA1-DE7F-1479-784A-584447267B34}"/>
              </a:ext>
            </a:extLst>
          </p:cNvPr>
          <p:cNvPicPr>
            <a:picLocks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1253" t="30182" r="7082" b="53298"/>
          <a:stretch>
            <a:fillRect/>
          </a:stretch>
        </p:blipFill>
        <p:spPr>
          <a:xfrm>
            <a:off x="1078493" y="6159316"/>
            <a:ext cx="2520000" cy="720000"/>
          </a:xfrm>
          <a:prstGeom prst="rect">
            <a:avLst/>
          </a:prstGeom>
          <a:ln>
            <a:noFill/>
          </a:ln>
        </p:spPr>
      </p:pic>
      <p:pic>
        <p:nvPicPr>
          <p:cNvPr id="23" name="Image 26">
            <a:extLst>
              <a:ext uri="{FF2B5EF4-FFF2-40B4-BE49-F238E27FC236}">
                <a16:creationId xmlns:a16="http://schemas.microsoft.com/office/drawing/2014/main" id="{5FCC48E5-ADB7-154B-6DD3-936DE210F8FD}"/>
              </a:ext>
            </a:extLst>
          </p:cNvPr>
          <p:cNvPicPr>
            <a:picLocks/>
          </p:cNvPicPr>
          <p:nvPr/>
        </p:nvPicPr>
        <p:blipFill rotWithShape="1">
          <a:blip r:embed="rId10"/>
          <a:srcRect l="37028" t="29011" r="6916" b="48213"/>
          <a:stretch>
            <a:fillRect/>
          </a:stretch>
        </p:blipFill>
        <p:spPr>
          <a:xfrm>
            <a:off x="3615492" y="6159316"/>
            <a:ext cx="2340000" cy="720000"/>
          </a:xfrm>
          <a:prstGeom prst="rect">
            <a:avLst/>
          </a:prstGeom>
          <a:ln>
            <a:noFill/>
          </a:ln>
        </p:spPr>
      </p:pic>
      <p:sp>
        <p:nvSpPr>
          <p:cNvPr id="68" name="ZoneTexte 6">
            <a:extLst>
              <a:ext uri="{FF2B5EF4-FFF2-40B4-BE49-F238E27FC236}">
                <a16:creationId xmlns:a16="http://schemas.microsoft.com/office/drawing/2014/main" id="{EB0F79B0-9AC6-86C2-A6A0-DE381570EE05}"/>
              </a:ext>
            </a:extLst>
          </p:cNvPr>
          <p:cNvSpPr txBox="1"/>
          <p:nvPr/>
        </p:nvSpPr>
        <p:spPr>
          <a:xfrm>
            <a:off x="3305969" y="766987"/>
            <a:ext cx="3466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(5 </a:t>
            </a:r>
            <a:r>
              <a:rPr lang="fr-CA" sz="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/ml) 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   -      -       +     +     +      +     +     + </a:t>
            </a:r>
          </a:p>
        </p:txBody>
      </p:sp>
      <p:cxnSp>
        <p:nvCxnSpPr>
          <p:cNvPr id="69" name="Connecteur droit 32">
            <a:extLst>
              <a:ext uri="{FF2B5EF4-FFF2-40B4-BE49-F238E27FC236}">
                <a16:creationId xmlns:a16="http://schemas.microsoft.com/office/drawing/2014/main" id="{6A83FE21-65BF-1F29-C9BE-ACC4A47253D8}"/>
              </a:ext>
            </a:extLst>
          </p:cNvPr>
          <p:cNvCxnSpPr/>
          <p:nvPr/>
        </p:nvCxnSpPr>
        <p:spPr>
          <a:xfrm>
            <a:off x="5644605" y="765453"/>
            <a:ext cx="576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ZoneTexte 33">
            <a:extLst>
              <a:ext uri="{FF2B5EF4-FFF2-40B4-BE49-F238E27FC236}">
                <a16:creationId xmlns:a16="http://schemas.microsoft.com/office/drawing/2014/main" id="{CBE0F308-A5E0-3AA9-94F8-5C549753C56A}"/>
              </a:ext>
            </a:extLst>
          </p:cNvPr>
          <p:cNvSpPr txBox="1"/>
          <p:nvPr/>
        </p:nvSpPr>
        <p:spPr>
          <a:xfrm>
            <a:off x="5560969" y="555966"/>
            <a:ext cx="724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FAKi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l-GR" sz="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fr-CA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ZoneTexte 7">
            <a:extLst>
              <a:ext uri="{FF2B5EF4-FFF2-40B4-BE49-F238E27FC236}">
                <a16:creationId xmlns:a16="http://schemas.microsoft.com/office/drawing/2014/main" id="{BF06E55D-87D4-2BE4-DB54-002D5ADFBAAA}"/>
              </a:ext>
            </a:extLst>
          </p:cNvPr>
          <p:cNvSpPr txBox="1"/>
          <p:nvPr/>
        </p:nvSpPr>
        <p:spPr>
          <a:xfrm>
            <a:off x="3420903" y="2609643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ZoneTexte 9">
            <a:extLst>
              <a:ext uri="{FF2B5EF4-FFF2-40B4-BE49-F238E27FC236}">
                <a16:creationId xmlns:a16="http://schemas.microsoft.com/office/drawing/2014/main" id="{1A14BCEA-DE80-D7C1-AC16-B17A64443C7F}"/>
              </a:ext>
            </a:extLst>
          </p:cNvPr>
          <p:cNvSpPr txBox="1"/>
          <p:nvPr/>
        </p:nvSpPr>
        <p:spPr>
          <a:xfrm>
            <a:off x="3292663" y="1905142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ZoneTexte 12">
            <a:extLst>
              <a:ext uri="{FF2B5EF4-FFF2-40B4-BE49-F238E27FC236}">
                <a16:creationId xmlns:a16="http://schemas.microsoft.com/office/drawing/2014/main" id="{926A6F76-290C-6763-782E-E812A40D2D70}"/>
              </a:ext>
            </a:extLst>
          </p:cNvPr>
          <p:cNvSpPr txBox="1"/>
          <p:nvPr/>
        </p:nvSpPr>
        <p:spPr>
          <a:xfrm>
            <a:off x="3462581" y="3387865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74" name="ZoneTexte 6">
            <a:extLst>
              <a:ext uri="{FF2B5EF4-FFF2-40B4-BE49-F238E27FC236}">
                <a16:creationId xmlns:a16="http://schemas.microsoft.com/office/drawing/2014/main" id="{80D60D04-9428-4EF5-12EE-27C82A021364}"/>
              </a:ext>
            </a:extLst>
          </p:cNvPr>
          <p:cNvSpPr txBox="1"/>
          <p:nvPr/>
        </p:nvSpPr>
        <p:spPr>
          <a:xfrm>
            <a:off x="3286251" y="1078409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ZoneTexte 81">
            <a:extLst>
              <a:ext uri="{FF2B5EF4-FFF2-40B4-BE49-F238E27FC236}">
                <a16:creationId xmlns:a16="http://schemas.microsoft.com/office/drawing/2014/main" id="{517B892E-141D-17A4-7DAD-1D4FC8128B21}"/>
              </a:ext>
            </a:extLst>
          </p:cNvPr>
          <p:cNvSpPr txBox="1"/>
          <p:nvPr/>
        </p:nvSpPr>
        <p:spPr>
          <a:xfrm>
            <a:off x="6298733" y="1465432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ZoneTexte 60">
            <a:extLst>
              <a:ext uri="{FF2B5EF4-FFF2-40B4-BE49-F238E27FC236}">
                <a16:creationId xmlns:a16="http://schemas.microsoft.com/office/drawing/2014/main" id="{71AA5093-CDDF-A3B3-FE2A-E2957A5342FF}"/>
              </a:ext>
            </a:extLst>
          </p:cNvPr>
          <p:cNvSpPr txBox="1"/>
          <p:nvPr/>
        </p:nvSpPr>
        <p:spPr>
          <a:xfrm>
            <a:off x="6298733" y="1819766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ZoneTexte 61">
            <a:extLst>
              <a:ext uri="{FF2B5EF4-FFF2-40B4-BE49-F238E27FC236}">
                <a16:creationId xmlns:a16="http://schemas.microsoft.com/office/drawing/2014/main" id="{2371F539-96AA-C2CF-A051-413BD07E3FAC}"/>
              </a:ext>
            </a:extLst>
          </p:cNvPr>
          <p:cNvSpPr txBox="1"/>
          <p:nvPr/>
        </p:nvSpPr>
        <p:spPr>
          <a:xfrm>
            <a:off x="6298733" y="2751377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本框 107">
            <a:extLst>
              <a:ext uri="{FF2B5EF4-FFF2-40B4-BE49-F238E27FC236}">
                <a16:creationId xmlns:a16="http://schemas.microsoft.com/office/drawing/2014/main" id="{4ED88C6D-664A-3D93-2379-CF50D81DB31A}"/>
              </a:ext>
            </a:extLst>
          </p:cNvPr>
          <p:cNvSpPr txBox="1"/>
          <p:nvPr/>
        </p:nvSpPr>
        <p:spPr>
          <a:xfrm>
            <a:off x="6298733" y="3235571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Image 109">
            <a:extLst>
              <a:ext uri="{FF2B5EF4-FFF2-40B4-BE49-F238E27FC236}">
                <a16:creationId xmlns:a16="http://schemas.microsoft.com/office/drawing/2014/main" id="{598E0C34-BF11-B5BF-7BAF-70137EDAE3F6}"/>
              </a:ext>
            </a:extLst>
          </p:cNvPr>
          <p:cNvPicPr>
            <a:picLocks/>
          </p:cNvPicPr>
          <p:nvPr/>
        </p:nvPicPr>
        <p:blipFill rotWithShape="1">
          <a:blip r:embed="rId11"/>
          <a:srcRect l="17924" t="33065" r="6905" b="47779"/>
          <a:stretch>
            <a:fillRect/>
          </a:stretch>
        </p:blipFill>
        <p:spPr>
          <a:xfrm>
            <a:off x="4037105" y="980536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60" name="Image 110">
            <a:extLst>
              <a:ext uri="{FF2B5EF4-FFF2-40B4-BE49-F238E27FC236}">
                <a16:creationId xmlns:a16="http://schemas.microsoft.com/office/drawing/2014/main" id="{0EA92395-D5C9-719F-D1B7-02E1242BE040}"/>
              </a:ext>
            </a:extLst>
          </p:cNvPr>
          <p:cNvPicPr>
            <a:picLocks/>
          </p:cNvPicPr>
          <p:nvPr/>
        </p:nvPicPr>
        <p:blipFill rotWithShape="1">
          <a:blip r:embed="rId12"/>
          <a:srcRect l="14482" t="30473" r="8863" b="54042"/>
          <a:stretch>
            <a:fillRect/>
          </a:stretch>
        </p:blipFill>
        <p:spPr>
          <a:xfrm>
            <a:off x="4037105" y="1710432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61" name="Image 116">
            <a:extLst>
              <a:ext uri="{FF2B5EF4-FFF2-40B4-BE49-F238E27FC236}">
                <a16:creationId xmlns:a16="http://schemas.microsoft.com/office/drawing/2014/main" id="{571665A5-81A5-FACB-640A-C35BC76F182C}"/>
              </a:ext>
            </a:extLst>
          </p:cNvPr>
          <p:cNvPicPr>
            <a:picLocks/>
          </p:cNvPicPr>
          <p:nvPr/>
        </p:nvPicPr>
        <p:blipFill rotWithShape="1">
          <a:blip r:embed="rId13"/>
          <a:srcRect l="18312" t="30730" r="5707" b="51183"/>
          <a:stretch>
            <a:fillRect/>
          </a:stretch>
        </p:blipFill>
        <p:spPr>
          <a:xfrm>
            <a:off x="4037105" y="2418989"/>
            <a:ext cx="2340000" cy="720000"/>
          </a:xfrm>
          <a:prstGeom prst="rect">
            <a:avLst/>
          </a:prstGeom>
          <a:ln>
            <a:noFill/>
          </a:ln>
        </p:spPr>
      </p:pic>
      <p:pic>
        <p:nvPicPr>
          <p:cNvPr id="62" name="Image 117">
            <a:extLst>
              <a:ext uri="{FF2B5EF4-FFF2-40B4-BE49-F238E27FC236}">
                <a16:creationId xmlns:a16="http://schemas.microsoft.com/office/drawing/2014/main" id="{DBED2A9F-67C8-5E59-9D71-CF91B5A8D1D3}"/>
              </a:ext>
            </a:extLst>
          </p:cNvPr>
          <p:cNvPicPr>
            <a:picLocks/>
          </p:cNvPicPr>
          <p:nvPr/>
        </p:nvPicPr>
        <p:blipFill rotWithShape="1">
          <a:blip r:embed="rId14"/>
          <a:srcRect l="12040" t="32098" r="11121" b="42116"/>
          <a:stretch>
            <a:fillRect/>
          </a:stretch>
        </p:blipFill>
        <p:spPr>
          <a:xfrm>
            <a:off x="4034594" y="3125412"/>
            <a:ext cx="2340000" cy="720000"/>
          </a:xfrm>
          <a:prstGeom prst="rect">
            <a:avLst/>
          </a:prstGeom>
          <a:ln>
            <a:noFill/>
          </a:ln>
        </p:spPr>
      </p:pic>
      <p:sp>
        <p:nvSpPr>
          <p:cNvPr id="86" name="ZoneTexte 61">
            <a:extLst>
              <a:ext uri="{FF2B5EF4-FFF2-40B4-BE49-F238E27FC236}">
                <a16:creationId xmlns:a16="http://schemas.microsoft.com/office/drawing/2014/main" id="{B18FD737-DCA6-2A20-9100-2720EB7AB572}"/>
              </a:ext>
            </a:extLst>
          </p:cNvPr>
          <p:cNvSpPr txBox="1"/>
          <p:nvPr/>
        </p:nvSpPr>
        <p:spPr>
          <a:xfrm>
            <a:off x="2883148" y="2240249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-75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ZoneTexte 61">
            <a:extLst>
              <a:ext uri="{FF2B5EF4-FFF2-40B4-BE49-F238E27FC236}">
                <a16:creationId xmlns:a16="http://schemas.microsoft.com/office/drawing/2014/main" id="{9EF34142-33EE-B60F-CAF8-28B6848C83CD}"/>
              </a:ext>
            </a:extLst>
          </p:cNvPr>
          <p:cNvSpPr txBox="1"/>
          <p:nvPr/>
        </p:nvSpPr>
        <p:spPr>
          <a:xfrm>
            <a:off x="2883148" y="1819879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-75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1BA19D05-85D8-AA21-B034-7494882D9EFC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3615954" y="7713111"/>
            <a:ext cx="2340000" cy="720000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4FD8849E-09FC-4B88-5CCB-C60C67575D3A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3615954" y="6915191"/>
            <a:ext cx="2340000" cy="720000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B263E068-6783-5089-6EC9-D0BB0B3D9BE5}"/>
              </a:ext>
            </a:extLst>
          </p:cNvPr>
          <p:cNvPicPr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3628679" y="5323097"/>
            <a:ext cx="2340000" cy="720000"/>
          </a:xfrm>
          <a:prstGeom prst="rect">
            <a:avLst/>
          </a:prstGeom>
        </p:spPr>
      </p:pic>
      <p:sp>
        <p:nvSpPr>
          <p:cNvPr id="94" name="ZoneTexte 61">
            <a:extLst>
              <a:ext uri="{FF2B5EF4-FFF2-40B4-BE49-F238E27FC236}">
                <a16:creationId xmlns:a16="http://schemas.microsoft.com/office/drawing/2014/main" id="{2E2867DA-6F6D-2891-42D5-457572EF6CD0}"/>
              </a:ext>
            </a:extLst>
          </p:cNvPr>
          <p:cNvSpPr txBox="1"/>
          <p:nvPr/>
        </p:nvSpPr>
        <p:spPr>
          <a:xfrm>
            <a:off x="5936114" y="6888625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-75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ZoneTexte 61">
            <a:extLst>
              <a:ext uri="{FF2B5EF4-FFF2-40B4-BE49-F238E27FC236}">
                <a16:creationId xmlns:a16="http://schemas.microsoft.com/office/drawing/2014/main" id="{49F2A3C8-E01B-5F2E-E7A9-44AEF000D67B}"/>
              </a:ext>
            </a:extLst>
          </p:cNvPr>
          <p:cNvSpPr txBox="1"/>
          <p:nvPr/>
        </p:nvSpPr>
        <p:spPr>
          <a:xfrm>
            <a:off x="5936114" y="7676025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-75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6" name="Image 76">
            <a:extLst>
              <a:ext uri="{FF2B5EF4-FFF2-40B4-BE49-F238E27FC236}">
                <a16:creationId xmlns:a16="http://schemas.microsoft.com/office/drawing/2014/main" id="{41353FDE-4E74-B302-5772-FCE15B3C1ACD}"/>
              </a:ext>
            </a:extLst>
          </p:cNvPr>
          <p:cNvPicPr>
            <a:picLocks/>
          </p:cNvPicPr>
          <p:nvPr/>
        </p:nvPicPr>
        <p:blipFill rotWithShape="1">
          <a:blip r:embed="rId18"/>
          <a:srcRect l="13847" t="18875" r="5469" b="55294"/>
          <a:stretch>
            <a:fillRect/>
          </a:stretch>
        </p:blipFill>
        <p:spPr>
          <a:xfrm>
            <a:off x="966934" y="1126279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97" name="Image 77">
            <a:extLst>
              <a:ext uri="{FF2B5EF4-FFF2-40B4-BE49-F238E27FC236}">
                <a16:creationId xmlns:a16="http://schemas.microsoft.com/office/drawing/2014/main" id="{48F19CA2-DD3F-2924-663F-51B021F103C3}"/>
              </a:ext>
            </a:extLst>
          </p:cNvPr>
          <p:cNvPicPr>
            <a:picLocks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9524" t="27313" r="6583" b="50910"/>
          <a:stretch>
            <a:fillRect/>
          </a:stretch>
        </p:blipFill>
        <p:spPr>
          <a:xfrm>
            <a:off x="962074" y="1505828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98" name="Image 78">
            <a:extLst>
              <a:ext uri="{FF2B5EF4-FFF2-40B4-BE49-F238E27FC236}">
                <a16:creationId xmlns:a16="http://schemas.microsoft.com/office/drawing/2014/main" id="{7D519FF3-4C14-0104-ABC1-437E50DC9F24}"/>
              </a:ext>
            </a:extLst>
          </p:cNvPr>
          <p:cNvPicPr>
            <a:picLocks/>
          </p:cNvPicPr>
          <p:nvPr/>
        </p:nvPicPr>
        <p:blipFill rotWithShape="1">
          <a:blip r:embed="rId21"/>
          <a:srcRect l="10245" t="30773" r="8041" b="43709"/>
          <a:stretch>
            <a:fillRect/>
          </a:stretch>
        </p:blipFill>
        <p:spPr>
          <a:xfrm>
            <a:off x="968711" y="1916618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99" name="Image 79">
            <a:extLst>
              <a:ext uri="{FF2B5EF4-FFF2-40B4-BE49-F238E27FC236}">
                <a16:creationId xmlns:a16="http://schemas.microsoft.com/office/drawing/2014/main" id="{7E0FE139-55D5-3A4A-B79B-0BBBC944E53D}"/>
              </a:ext>
            </a:extLst>
          </p:cNvPr>
          <p:cNvPicPr>
            <a:picLocks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2801" t="30412" r="3801" b="44991"/>
          <a:stretch>
            <a:fillRect/>
          </a:stretch>
        </p:blipFill>
        <p:spPr>
          <a:xfrm>
            <a:off x="962074" y="2334760"/>
            <a:ext cx="1980000" cy="360000"/>
          </a:xfrm>
          <a:prstGeom prst="rect">
            <a:avLst/>
          </a:prstGeom>
          <a:ln>
            <a:noFill/>
          </a:ln>
        </p:spPr>
      </p:pic>
      <p:pic>
        <p:nvPicPr>
          <p:cNvPr id="100" name="Image 80">
            <a:extLst>
              <a:ext uri="{FF2B5EF4-FFF2-40B4-BE49-F238E27FC236}">
                <a16:creationId xmlns:a16="http://schemas.microsoft.com/office/drawing/2014/main" id="{AC916AB9-7967-B059-CD36-82EBFE509441}"/>
              </a:ext>
            </a:extLst>
          </p:cNvPr>
          <p:cNvPicPr>
            <a:picLocks/>
          </p:cNvPicPr>
          <p:nvPr/>
        </p:nvPicPr>
        <p:blipFill rotWithShape="1">
          <a:blip r:embed="rId24"/>
          <a:srcRect l="8787" t="26120" r="7305" b="38965"/>
          <a:stretch>
            <a:fillRect/>
          </a:stretch>
        </p:blipFill>
        <p:spPr>
          <a:xfrm>
            <a:off x="962074" y="2726371"/>
            <a:ext cx="1980000" cy="360000"/>
          </a:xfrm>
          <a:prstGeom prst="rect">
            <a:avLst/>
          </a:prstGeom>
          <a:ln>
            <a:noFill/>
          </a:ln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BD2C6A5B-E339-31FA-A740-1DC3E383CF3F}"/>
              </a:ext>
            </a:extLst>
          </p:cNvPr>
          <p:cNvSpPr/>
          <p:nvPr/>
        </p:nvSpPr>
        <p:spPr>
          <a:xfrm>
            <a:off x="1150256" y="1173747"/>
            <a:ext cx="755141" cy="191262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03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1">
            <a:extLst>
              <a:ext uri="{FF2B5EF4-FFF2-40B4-BE49-F238E27FC236}">
                <a16:creationId xmlns:a16="http://schemas.microsoft.com/office/drawing/2014/main" id="{988FEB0E-953B-9CE7-228B-58C6ADD9DCB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 l="32843" t="19999" r="19454" b="64812"/>
          <a:stretch>
            <a:fillRect/>
          </a:stretch>
        </p:blipFill>
        <p:spPr>
          <a:xfrm>
            <a:off x="607219" y="3642675"/>
            <a:ext cx="720000" cy="360000"/>
          </a:xfrm>
          <a:prstGeom prst="rect">
            <a:avLst/>
          </a:prstGeom>
          <a:ln>
            <a:noFill/>
          </a:ln>
        </p:spPr>
      </p:pic>
      <p:pic>
        <p:nvPicPr>
          <p:cNvPr id="10" name="Image 2">
            <a:extLst>
              <a:ext uri="{FF2B5EF4-FFF2-40B4-BE49-F238E27FC236}">
                <a16:creationId xmlns:a16="http://schemas.microsoft.com/office/drawing/2014/main" id="{52D09802-5AAB-5A63-D29C-B732F39B2C7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l="41581" t="22658" r="25652" b="64453"/>
          <a:stretch>
            <a:fillRect/>
          </a:stretch>
        </p:blipFill>
        <p:spPr>
          <a:xfrm flipH="1">
            <a:off x="642812" y="793700"/>
            <a:ext cx="720000" cy="360000"/>
          </a:xfrm>
          <a:prstGeom prst="rect">
            <a:avLst/>
          </a:prstGeom>
          <a:ln>
            <a:noFill/>
          </a:ln>
        </p:spPr>
      </p:pic>
      <p:sp>
        <p:nvSpPr>
          <p:cNvPr id="11" name="ZoneTexte 3">
            <a:extLst>
              <a:ext uri="{FF2B5EF4-FFF2-40B4-BE49-F238E27FC236}">
                <a16:creationId xmlns:a16="http://schemas.microsoft.com/office/drawing/2014/main" id="{8CC70A4A-B5A6-F61A-4622-9C60D8363C08}"/>
              </a:ext>
            </a:extLst>
          </p:cNvPr>
          <p:cNvSpPr txBox="1"/>
          <p:nvPr/>
        </p:nvSpPr>
        <p:spPr>
          <a:xfrm>
            <a:off x="82871" y="835177"/>
            <a:ext cx="5421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ITGα4</a:t>
            </a:r>
          </a:p>
        </p:txBody>
      </p:sp>
      <p:sp>
        <p:nvSpPr>
          <p:cNvPr id="12" name="ZoneTexte 4">
            <a:extLst>
              <a:ext uri="{FF2B5EF4-FFF2-40B4-BE49-F238E27FC236}">
                <a16:creationId xmlns:a16="http://schemas.microsoft.com/office/drawing/2014/main" id="{3ADBD24C-1B33-3156-62B3-C914D10B996A}"/>
              </a:ext>
            </a:extLst>
          </p:cNvPr>
          <p:cNvSpPr txBox="1"/>
          <p:nvPr/>
        </p:nvSpPr>
        <p:spPr>
          <a:xfrm>
            <a:off x="1321195" y="850765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AB261EB-BB00-58E5-A6CB-E8BBFBC763C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l="32498" t="29331" r="34822" b="52453"/>
          <a:stretch>
            <a:fillRect/>
          </a:stretch>
        </p:blipFill>
        <p:spPr>
          <a:xfrm>
            <a:off x="629603" y="1193771"/>
            <a:ext cx="720000" cy="360000"/>
          </a:xfrm>
          <a:prstGeom prst="rect">
            <a:avLst/>
          </a:prstGeom>
          <a:ln>
            <a:noFill/>
          </a:ln>
        </p:spPr>
      </p:pic>
      <p:sp>
        <p:nvSpPr>
          <p:cNvPr id="14" name="ZoneTexte 6">
            <a:extLst>
              <a:ext uri="{FF2B5EF4-FFF2-40B4-BE49-F238E27FC236}">
                <a16:creationId xmlns:a16="http://schemas.microsoft.com/office/drawing/2014/main" id="{BF5E8E12-D7DF-E5D4-6E55-68541B445FC0}"/>
              </a:ext>
            </a:extLst>
          </p:cNvPr>
          <p:cNvSpPr txBox="1"/>
          <p:nvPr/>
        </p:nvSpPr>
        <p:spPr>
          <a:xfrm>
            <a:off x="1321195" y="1187983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8">
            <a:extLst>
              <a:ext uri="{FF2B5EF4-FFF2-40B4-BE49-F238E27FC236}">
                <a16:creationId xmlns:a16="http://schemas.microsoft.com/office/drawing/2014/main" id="{E908C9D4-7441-C257-A5E4-9D3F0646AC3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/>
          <a:srcRect l="42908" t="24020" r="23994" b="61569"/>
          <a:stretch>
            <a:fillRect/>
          </a:stretch>
        </p:blipFill>
        <p:spPr>
          <a:xfrm flipH="1">
            <a:off x="633044" y="1581809"/>
            <a:ext cx="720000" cy="360000"/>
          </a:xfrm>
          <a:prstGeom prst="rect">
            <a:avLst/>
          </a:prstGeom>
          <a:ln>
            <a:noFill/>
          </a:ln>
        </p:spPr>
      </p:pic>
      <p:sp>
        <p:nvSpPr>
          <p:cNvPr id="16" name="ZoneTexte 9">
            <a:extLst>
              <a:ext uri="{FF2B5EF4-FFF2-40B4-BE49-F238E27FC236}">
                <a16:creationId xmlns:a16="http://schemas.microsoft.com/office/drawing/2014/main" id="{605E11F5-3010-C425-E4EF-B1C335522183}"/>
              </a:ext>
            </a:extLst>
          </p:cNvPr>
          <p:cNvSpPr txBox="1"/>
          <p:nvPr/>
        </p:nvSpPr>
        <p:spPr>
          <a:xfrm>
            <a:off x="1314052" y="1509372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11">
            <a:extLst>
              <a:ext uri="{FF2B5EF4-FFF2-40B4-BE49-F238E27FC236}">
                <a16:creationId xmlns:a16="http://schemas.microsoft.com/office/drawing/2014/main" id="{85D1F5A3-F058-6BFD-AD47-57BACCB9BD2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6"/>
          <a:srcRect l="29433" t="41065" r="33898" b="40690"/>
          <a:stretch>
            <a:fillRect/>
          </a:stretch>
        </p:blipFill>
        <p:spPr>
          <a:xfrm flipH="1">
            <a:off x="639994" y="1983703"/>
            <a:ext cx="720000" cy="360000"/>
          </a:xfrm>
          <a:prstGeom prst="rect">
            <a:avLst/>
          </a:prstGeom>
          <a:ln>
            <a:noFill/>
          </a:ln>
        </p:spPr>
      </p:pic>
      <p:sp>
        <p:nvSpPr>
          <p:cNvPr id="18" name="ZoneTexte 12">
            <a:extLst>
              <a:ext uri="{FF2B5EF4-FFF2-40B4-BE49-F238E27FC236}">
                <a16:creationId xmlns:a16="http://schemas.microsoft.com/office/drawing/2014/main" id="{AA0AA0EA-A6DB-C195-3AB3-758E3709E8E9}"/>
              </a:ext>
            </a:extLst>
          </p:cNvPr>
          <p:cNvSpPr txBox="1"/>
          <p:nvPr/>
        </p:nvSpPr>
        <p:spPr>
          <a:xfrm>
            <a:off x="83091" y="2030031"/>
            <a:ext cx="5533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ITGB1</a:t>
            </a:r>
          </a:p>
        </p:txBody>
      </p:sp>
      <p:sp>
        <p:nvSpPr>
          <p:cNvPr id="19" name="ZoneTexte 13">
            <a:extLst>
              <a:ext uri="{FF2B5EF4-FFF2-40B4-BE49-F238E27FC236}">
                <a16:creationId xmlns:a16="http://schemas.microsoft.com/office/drawing/2014/main" id="{4108C3CD-23F8-976D-C806-D42C0A3B3818}"/>
              </a:ext>
            </a:extLst>
          </p:cNvPr>
          <p:cNvSpPr txBox="1"/>
          <p:nvPr/>
        </p:nvSpPr>
        <p:spPr>
          <a:xfrm>
            <a:off x="1321195" y="1949069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4">
            <a:extLst>
              <a:ext uri="{FF2B5EF4-FFF2-40B4-BE49-F238E27FC236}">
                <a16:creationId xmlns:a16="http://schemas.microsoft.com/office/drawing/2014/main" id="{CC08B269-1B0A-56E9-781C-0AACC6A24F3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/>
          <a:srcRect l="29698" t="38722" r="36055" b="44268"/>
          <a:stretch>
            <a:fillRect/>
          </a:stretch>
        </p:blipFill>
        <p:spPr>
          <a:xfrm>
            <a:off x="639994" y="2399647"/>
            <a:ext cx="720000" cy="360000"/>
          </a:xfrm>
          <a:prstGeom prst="rect">
            <a:avLst/>
          </a:prstGeom>
          <a:ln>
            <a:noFill/>
          </a:ln>
        </p:spPr>
      </p:pic>
      <p:sp>
        <p:nvSpPr>
          <p:cNvPr id="21" name="ZoneTexte 15">
            <a:extLst>
              <a:ext uri="{FF2B5EF4-FFF2-40B4-BE49-F238E27FC236}">
                <a16:creationId xmlns:a16="http://schemas.microsoft.com/office/drawing/2014/main" id="{A5F7836F-F1B1-4155-23E8-A68E226B234D}"/>
              </a:ext>
            </a:extLst>
          </p:cNvPr>
          <p:cNvSpPr txBox="1"/>
          <p:nvPr/>
        </p:nvSpPr>
        <p:spPr>
          <a:xfrm>
            <a:off x="76594" y="2433667"/>
            <a:ext cx="5533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ITGB3</a:t>
            </a:r>
          </a:p>
        </p:txBody>
      </p:sp>
      <p:sp>
        <p:nvSpPr>
          <p:cNvPr id="22" name="ZoneTexte 16">
            <a:extLst>
              <a:ext uri="{FF2B5EF4-FFF2-40B4-BE49-F238E27FC236}">
                <a16:creationId xmlns:a16="http://schemas.microsoft.com/office/drawing/2014/main" id="{8334FBCD-4A9B-15C4-02B6-E695EAC1A9ED}"/>
              </a:ext>
            </a:extLst>
          </p:cNvPr>
          <p:cNvSpPr txBox="1"/>
          <p:nvPr/>
        </p:nvSpPr>
        <p:spPr>
          <a:xfrm>
            <a:off x="1321194" y="2368506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 17">
            <a:extLst>
              <a:ext uri="{FF2B5EF4-FFF2-40B4-BE49-F238E27FC236}">
                <a16:creationId xmlns:a16="http://schemas.microsoft.com/office/drawing/2014/main" id="{433DA509-B4BA-4AA7-5AE6-83C4FD4F504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8"/>
          <a:srcRect l="27043" t="33990" r="36248" b="53506"/>
          <a:stretch>
            <a:fillRect/>
          </a:stretch>
        </p:blipFill>
        <p:spPr>
          <a:xfrm>
            <a:off x="629117" y="2809362"/>
            <a:ext cx="720000" cy="360000"/>
          </a:xfrm>
          <a:prstGeom prst="rect">
            <a:avLst/>
          </a:prstGeom>
          <a:ln>
            <a:noFill/>
          </a:ln>
        </p:spPr>
      </p:pic>
      <p:sp>
        <p:nvSpPr>
          <p:cNvPr id="24" name="ZoneTexte 18">
            <a:extLst>
              <a:ext uri="{FF2B5EF4-FFF2-40B4-BE49-F238E27FC236}">
                <a16:creationId xmlns:a16="http://schemas.microsoft.com/office/drawing/2014/main" id="{4EAE6A35-4354-0C68-100A-3194CAA89F0B}"/>
              </a:ext>
            </a:extLst>
          </p:cNvPr>
          <p:cNvSpPr txBox="1"/>
          <p:nvPr/>
        </p:nvSpPr>
        <p:spPr>
          <a:xfrm>
            <a:off x="76368" y="2900391"/>
            <a:ext cx="5533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ITGB4</a:t>
            </a: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EE14FD7F-1942-DC78-C891-934F8A8F6FA9}"/>
              </a:ext>
            </a:extLst>
          </p:cNvPr>
          <p:cNvSpPr txBox="1"/>
          <p:nvPr/>
        </p:nvSpPr>
        <p:spPr>
          <a:xfrm>
            <a:off x="1329210" y="2875038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Image 20">
            <a:extLst>
              <a:ext uri="{FF2B5EF4-FFF2-40B4-BE49-F238E27FC236}">
                <a16:creationId xmlns:a16="http://schemas.microsoft.com/office/drawing/2014/main" id="{A7153678-D253-34A7-990D-2B34DD8990A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9"/>
          <a:srcRect l="21535" t="46997" r="38237" b="41417"/>
          <a:stretch>
            <a:fillRect/>
          </a:stretch>
        </p:blipFill>
        <p:spPr>
          <a:xfrm>
            <a:off x="607219" y="3229540"/>
            <a:ext cx="720000" cy="360000"/>
          </a:xfrm>
          <a:prstGeom prst="rect">
            <a:avLst/>
          </a:prstGeom>
          <a:ln>
            <a:noFill/>
          </a:ln>
        </p:spPr>
      </p:pic>
      <p:sp>
        <p:nvSpPr>
          <p:cNvPr id="27" name="ZoneTexte 21">
            <a:extLst>
              <a:ext uri="{FF2B5EF4-FFF2-40B4-BE49-F238E27FC236}">
                <a16:creationId xmlns:a16="http://schemas.microsoft.com/office/drawing/2014/main" id="{4744FEC9-3C91-513E-6689-9FD5E68B45D9}"/>
              </a:ext>
            </a:extLst>
          </p:cNvPr>
          <p:cNvSpPr txBox="1"/>
          <p:nvPr/>
        </p:nvSpPr>
        <p:spPr>
          <a:xfrm>
            <a:off x="85893" y="3285926"/>
            <a:ext cx="5533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ITGB5</a:t>
            </a:r>
          </a:p>
        </p:txBody>
      </p:sp>
      <p:sp>
        <p:nvSpPr>
          <p:cNvPr id="28" name="ZoneTexte 22">
            <a:extLst>
              <a:ext uri="{FF2B5EF4-FFF2-40B4-BE49-F238E27FC236}">
                <a16:creationId xmlns:a16="http://schemas.microsoft.com/office/drawing/2014/main" id="{47A0D418-0DD2-2180-96FC-FA0D6F1C2AD6}"/>
              </a:ext>
            </a:extLst>
          </p:cNvPr>
          <p:cNvSpPr txBox="1"/>
          <p:nvPr/>
        </p:nvSpPr>
        <p:spPr>
          <a:xfrm>
            <a:off x="1321194" y="3199565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3">
            <a:extLst>
              <a:ext uri="{FF2B5EF4-FFF2-40B4-BE49-F238E27FC236}">
                <a16:creationId xmlns:a16="http://schemas.microsoft.com/office/drawing/2014/main" id="{2E83FA91-87E7-E7CF-F8D5-66FCE315B8AB}"/>
              </a:ext>
            </a:extLst>
          </p:cNvPr>
          <p:cNvSpPr txBox="1"/>
          <p:nvPr/>
        </p:nvSpPr>
        <p:spPr>
          <a:xfrm>
            <a:off x="-14073" y="3706527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30" name="ZoneTexte 24">
            <a:extLst>
              <a:ext uri="{FF2B5EF4-FFF2-40B4-BE49-F238E27FC236}">
                <a16:creationId xmlns:a16="http://schemas.microsoft.com/office/drawing/2014/main" id="{BF414723-043A-6E4C-3798-BC4AC3E5EC4B}"/>
              </a:ext>
            </a:extLst>
          </p:cNvPr>
          <p:cNvSpPr txBox="1"/>
          <p:nvPr/>
        </p:nvSpPr>
        <p:spPr>
          <a:xfrm>
            <a:off x="1329210" y="3631793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- 37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BAF9BC-EE7E-22C2-0F1F-B25927D9833B}"/>
              </a:ext>
            </a:extLst>
          </p:cNvPr>
          <p:cNvCxnSpPr/>
          <p:nvPr/>
        </p:nvCxnSpPr>
        <p:spPr>
          <a:xfrm>
            <a:off x="620799" y="643815"/>
            <a:ext cx="576000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7C2AE2F-C702-BAAF-315F-EC918D470F8A}"/>
              </a:ext>
            </a:extLst>
          </p:cNvPr>
          <p:cNvSpPr txBox="1"/>
          <p:nvPr/>
        </p:nvSpPr>
        <p:spPr>
          <a:xfrm>
            <a:off x="522990" y="400925"/>
            <a:ext cx="7681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HK-2 cells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195452-A455-33C8-1293-7283AF03BC48}"/>
              </a:ext>
            </a:extLst>
          </p:cNvPr>
          <p:cNvSpPr txBox="1"/>
          <p:nvPr/>
        </p:nvSpPr>
        <p:spPr>
          <a:xfrm>
            <a:off x="82865" y="1205856"/>
            <a:ext cx="5421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ITGα5</a:t>
            </a: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BCB39E8E-ADB9-11F3-17BB-67C492CAAEF2}"/>
              </a:ext>
            </a:extLst>
          </p:cNvPr>
          <p:cNvSpPr txBox="1"/>
          <p:nvPr/>
        </p:nvSpPr>
        <p:spPr>
          <a:xfrm>
            <a:off x="56668" y="1622578"/>
            <a:ext cx="5565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ITGαV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CE1478-1137-721B-63DC-87790F902318}"/>
              </a:ext>
            </a:extLst>
          </p:cNvPr>
          <p:cNvSpPr txBox="1"/>
          <p:nvPr/>
        </p:nvSpPr>
        <p:spPr>
          <a:xfrm>
            <a:off x="4842" y="-9667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15</a:t>
            </a:r>
          </a:p>
        </p:txBody>
      </p:sp>
      <p:pic>
        <p:nvPicPr>
          <p:cNvPr id="69" name="Image 4">
            <a:extLst>
              <a:ext uri="{FF2B5EF4-FFF2-40B4-BE49-F238E27FC236}">
                <a16:creationId xmlns:a16="http://schemas.microsoft.com/office/drawing/2014/main" id="{16D14021-2193-AE1C-E880-31914CA3D387}"/>
              </a:ext>
            </a:extLst>
          </p:cNvPr>
          <p:cNvPicPr>
            <a:picLocks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23155" t="33035" r="16596" b="50009"/>
          <a:stretch>
            <a:fillRect/>
          </a:stretch>
        </p:blipFill>
        <p:spPr>
          <a:xfrm>
            <a:off x="936151" y="4636839"/>
            <a:ext cx="2160000" cy="540000"/>
          </a:xfrm>
          <a:prstGeom prst="rect">
            <a:avLst/>
          </a:prstGeom>
          <a:ln>
            <a:noFill/>
          </a:ln>
        </p:spPr>
      </p:pic>
      <p:pic>
        <p:nvPicPr>
          <p:cNvPr id="70" name="Image 5">
            <a:extLst>
              <a:ext uri="{FF2B5EF4-FFF2-40B4-BE49-F238E27FC236}">
                <a16:creationId xmlns:a16="http://schemas.microsoft.com/office/drawing/2014/main" id="{D71B1F01-B7E2-354F-BB8C-C0123C37D2BA}"/>
              </a:ext>
            </a:extLst>
          </p:cNvPr>
          <p:cNvPicPr>
            <a:picLocks/>
          </p:cNvPicPr>
          <p:nvPr/>
        </p:nvPicPr>
        <p:blipFill rotWithShape="1">
          <a:blip r:embed="rId12"/>
          <a:srcRect l="16283" t="31947" r="24202" b="58331"/>
          <a:stretch>
            <a:fillRect/>
          </a:stretch>
        </p:blipFill>
        <p:spPr>
          <a:xfrm>
            <a:off x="933693" y="5231117"/>
            <a:ext cx="2160000" cy="540000"/>
          </a:xfrm>
          <a:prstGeom prst="rect">
            <a:avLst/>
          </a:prstGeom>
          <a:ln>
            <a:noFill/>
          </a:ln>
        </p:spPr>
      </p:pic>
      <p:pic>
        <p:nvPicPr>
          <p:cNvPr id="71" name="Image 19">
            <a:extLst>
              <a:ext uri="{FF2B5EF4-FFF2-40B4-BE49-F238E27FC236}">
                <a16:creationId xmlns:a16="http://schemas.microsoft.com/office/drawing/2014/main" id="{8E5783CE-22A5-476B-CF02-7DE7015A1B6A}"/>
              </a:ext>
            </a:extLst>
          </p:cNvPr>
          <p:cNvPicPr>
            <a:picLocks/>
          </p:cNvPicPr>
          <p:nvPr/>
        </p:nvPicPr>
        <p:blipFill rotWithShape="1">
          <a:blip r:embed="rId13"/>
          <a:srcRect l="13773" t="26314" r="25946" b="55561"/>
          <a:stretch>
            <a:fillRect/>
          </a:stretch>
        </p:blipFill>
        <p:spPr>
          <a:xfrm>
            <a:off x="946442" y="6433435"/>
            <a:ext cx="2160000" cy="540000"/>
          </a:xfrm>
          <a:prstGeom prst="rect">
            <a:avLst/>
          </a:prstGeom>
          <a:ln>
            <a:noFill/>
          </a:ln>
        </p:spPr>
      </p:pic>
      <p:pic>
        <p:nvPicPr>
          <p:cNvPr id="72" name="Image 26">
            <a:extLst>
              <a:ext uri="{FF2B5EF4-FFF2-40B4-BE49-F238E27FC236}">
                <a16:creationId xmlns:a16="http://schemas.microsoft.com/office/drawing/2014/main" id="{248443B2-0E07-26EC-D306-304A16910391}"/>
              </a:ext>
            </a:extLst>
          </p:cNvPr>
          <p:cNvPicPr>
            <a:picLocks/>
          </p:cNvPicPr>
          <p:nvPr/>
        </p:nvPicPr>
        <p:blipFill rotWithShape="1">
          <a:blip r:embed="rId14"/>
          <a:srcRect l="15468" t="28873" r="17975" b="53175"/>
          <a:stretch>
            <a:fillRect/>
          </a:stretch>
        </p:blipFill>
        <p:spPr>
          <a:xfrm>
            <a:off x="946442" y="7037122"/>
            <a:ext cx="2160000" cy="540000"/>
          </a:xfrm>
          <a:prstGeom prst="rect">
            <a:avLst/>
          </a:prstGeom>
          <a:ln>
            <a:noFill/>
          </a:ln>
        </p:spPr>
      </p:pic>
      <p:sp>
        <p:nvSpPr>
          <p:cNvPr id="73" name="ZoneTexte 6">
            <a:extLst>
              <a:ext uri="{FF2B5EF4-FFF2-40B4-BE49-F238E27FC236}">
                <a16:creationId xmlns:a16="http://schemas.microsoft.com/office/drawing/2014/main" id="{2CE812E6-150E-815F-AD1A-4CDB36E79DE1}"/>
              </a:ext>
            </a:extLst>
          </p:cNvPr>
          <p:cNvSpPr txBox="1"/>
          <p:nvPr/>
        </p:nvSpPr>
        <p:spPr>
          <a:xfrm>
            <a:off x="89363" y="4742344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ZoneTexte 7">
            <a:extLst>
              <a:ext uri="{FF2B5EF4-FFF2-40B4-BE49-F238E27FC236}">
                <a16:creationId xmlns:a16="http://schemas.microsoft.com/office/drawing/2014/main" id="{1C734CE6-376B-7C9D-8F3C-DC1EEA0C4333}"/>
              </a:ext>
            </a:extLst>
          </p:cNvPr>
          <p:cNvSpPr txBox="1"/>
          <p:nvPr/>
        </p:nvSpPr>
        <p:spPr>
          <a:xfrm>
            <a:off x="218807" y="6574276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ZoneTexte 9">
            <a:extLst>
              <a:ext uri="{FF2B5EF4-FFF2-40B4-BE49-F238E27FC236}">
                <a16:creationId xmlns:a16="http://schemas.microsoft.com/office/drawing/2014/main" id="{F6F5F6A3-CEA3-0B1A-2CC9-4F2A920706C9}"/>
              </a:ext>
            </a:extLst>
          </p:cNvPr>
          <p:cNvSpPr txBox="1"/>
          <p:nvPr/>
        </p:nvSpPr>
        <p:spPr>
          <a:xfrm>
            <a:off x="97318" y="5328283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ZoneTexte 12">
            <a:extLst>
              <a:ext uri="{FF2B5EF4-FFF2-40B4-BE49-F238E27FC236}">
                <a16:creationId xmlns:a16="http://schemas.microsoft.com/office/drawing/2014/main" id="{DA218AEB-9F4D-9755-8C85-C1888CAFB7CF}"/>
              </a:ext>
            </a:extLst>
          </p:cNvPr>
          <p:cNvSpPr txBox="1"/>
          <p:nvPr/>
        </p:nvSpPr>
        <p:spPr>
          <a:xfrm>
            <a:off x="252224" y="7172609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77" name="文本框 47">
            <a:extLst>
              <a:ext uri="{FF2B5EF4-FFF2-40B4-BE49-F238E27FC236}">
                <a16:creationId xmlns:a16="http://schemas.microsoft.com/office/drawing/2014/main" id="{FD959FC9-9143-D4C2-7945-777C7742D9A8}"/>
              </a:ext>
            </a:extLst>
          </p:cNvPr>
          <p:cNvSpPr txBox="1"/>
          <p:nvPr/>
        </p:nvSpPr>
        <p:spPr>
          <a:xfrm>
            <a:off x="311920" y="5988773"/>
            <a:ext cx="583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ITGB3</a:t>
            </a:r>
          </a:p>
        </p:txBody>
      </p:sp>
      <p:pic>
        <p:nvPicPr>
          <p:cNvPr id="78" name="Image 28">
            <a:extLst>
              <a:ext uri="{FF2B5EF4-FFF2-40B4-BE49-F238E27FC236}">
                <a16:creationId xmlns:a16="http://schemas.microsoft.com/office/drawing/2014/main" id="{58D5DE73-D0D1-5366-1B10-84D2394C77BF}"/>
              </a:ext>
            </a:extLst>
          </p:cNvPr>
          <p:cNvPicPr>
            <a:picLocks/>
          </p:cNvPicPr>
          <p:nvPr/>
        </p:nvPicPr>
        <p:blipFill rotWithShape="1">
          <a:blip r:embed="rId15"/>
          <a:srcRect l="25003" t="32950" r="15677" b="55916"/>
          <a:stretch>
            <a:fillRect/>
          </a:stretch>
        </p:blipFill>
        <p:spPr>
          <a:xfrm>
            <a:off x="946442" y="5829748"/>
            <a:ext cx="2160000" cy="540000"/>
          </a:xfrm>
          <a:prstGeom prst="rect">
            <a:avLst/>
          </a:prstGeom>
          <a:ln>
            <a:noFill/>
          </a:ln>
        </p:spPr>
      </p:pic>
      <p:sp>
        <p:nvSpPr>
          <p:cNvPr id="79" name="ZoneTexte 88">
            <a:extLst>
              <a:ext uri="{FF2B5EF4-FFF2-40B4-BE49-F238E27FC236}">
                <a16:creationId xmlns:a16="http://schemas.microsoft.com/office/drawing/2014/main" id="{278ED142-E9E8-125D-BDB4-7069556AC79D}"/>
              </a:ext>
            </a:extLst>
          </p:cNvPr>
          <p:cNvSpPr txBox="1"/>
          <p:nvPr/>
        </p:nvSpPr>
        <p:spPr>
          <a:xfrm>
            <a:off x="28035" y="4399306"/>
            <a:ext cx="61680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rhSMOC2 (5 </a:t>
            </a:r>
            <a:r>
              <a:rPr lang="fr-CA" sz="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fr-CA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/ml)           </a:t>
            </a:r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-    -     -    +    +    +    +    +    +                                                         -     -     -      +     +    +      +     +    +  </a:t>
            </a:r>
          </a:p>
        </p:txBody>
      </p:sp>
      <p:cxnSp>
        <p:nvCxnSpPr>
          <p:cNvPr id="80" name="Connecteur droit 32">
            <a:extLst>
              <a:ext uri="{FF2B5EF4-FFF2-40B4-BE49-F238E27FC236}">
                <a16:creationId xmlns:a16="http://schemas.microsoft.com/office/drawing/2014/main" id="{7B05EDBF-EEBE-1329-BACE-81F485D29D0B}"/>
              </a:ext>
            </a:extLst>
          </p:cNvPr>
          <p:cNvCxnSpPr/>
          <p:nvPr/>
        </p:nvCxnSpPr>
        <p:spPr>
          <a:xfrm>
            <a:off x="1279737" y="4399306"/>
            <a:ext cx="900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ZoneTexte 33">
            <a:extLst>
              <a:ext uri="{FF2B5EF4-FFF2-40B4-BE49-F238E27FC236}">
                <a16:creationId xmlns:a16="http://schemas.microsoft.com/office/drawing/2014/main" id="{86247E69-6CA7-CA71-4282-1D0969346CDB}"/>
              </a:ext>
            </a:extLst>
          </p:cNvPr>
          <p:cNvSpPr txBox="1"/>
          <p:nvPr/>
        </p:nvSpPr>
        <p:spPr>
          <a:xfrm>
            <a:off x="1467881" y="4181668"/>
            <a:ext cx="5261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ssiRNA</a:t>
            </a:r>
            <a:endParaRPr lang="fr-CA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Connecteur droit 93">
            <a:extLst>
              <a:ext uri="{FF2B5EF4-FFF2-40B4-BE49-F238E27FC236}">
                <a16:creationId xmlns:a16="http://schemas.microsoft.com/office/drawing/2014/main" id="{4D23C90F-15D6-4897-6E64-0C305E01C3C8}"/>
              </a:ext>
            </a:extLst>
          </p:cNvPr>
          <p:cNvCxnSpPr/>
          <p:nvPr/>
        </p:nvCxnSpPr>
        <p:spPr>
          <a:xfrm>
            <a:off x="2288555" y="4399306"/>
            <a:ext cx="43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ZoneTexte 94">
            <a:extLst>
              <a:ext uri="{FF2B5EF4-FFF2-40B4-BE49-F238E27FC236}">
                <a16:creationId xmlns:a16="http://schemas.microsoft.com/office/drawing/2014/main" id="{D96D72C7-8A46-1016-E7E4-A98CF21C1DC9}"/>
              </a:ext>
            </a:extLst>
          </p:cNvPr>
          <p:cNvSpPr txBox="1"/>
          <p:nvPr/>
        </p:nvSpPr>
        <p:spPr>
          <a:xfrm>
            <a:off x="2103828" y="4186461"/>
            <a:ext cx="801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ITGB3 siRNA</a:t>
            </a:r>
          </a:p>
        </p:txBody>
      </p:sp>
      <p:pic>
        <p:nvPicPr>
          <p:cNvPr id="91" name="Image 14">
            <a:extLst>
              <a:ext uri="{FF2B5EF4-FFF2-40B4-BE49-F238E27FC236}">
                <a16:creationId xmlns:a16="http://schemas.microsoft.com/office/drawing/2014/main" id="{72A14D76-3F22-BBA8-35BA-2ADC678782F4}"/>
              </a:ext>
            </a:extLst>
          </p:cNvPr>
          <p:cNvPicPr>
            <a:picLocks/>
          </p:cNvPicPr>
          <p:nvPr/>
        </p:nvPicPr>
        <p:blipFill rotWithShape="1">
          <a:blip r:embed="rId16"/>
          <a:srcRect l="18786" t="25833" r="4387" b="55868"/>
          <a:stretch>
            <a:fillRect/>
          </a:stretch>
        </p:blipFill>
        <p:spPr>
          <a:xfrm>
            <a:off x="4048760" y="4631135"/>
            <a:ext cx="2160000" cy="540000"/>
          </a:xfrm>
          <a:prstGeom prst="rect">
            <a:avLst/>
          </a:prstGeom>
          <a:ln>
            <a:noFill/>
          </a:ln>
        </p:spPr>
      </p:pic>
      <p:pic>
        <p:nvPicPr>
          <p:cNvPr id="92" name="Image 16">
            <a:extLst>
              <a:ext uri="{FF2B5EF4-FFF2-40B4-BE49-F238E27FC236}">
                <a16:creationId xmlns:a16="http://schemas.microsoft.com/office/drawing/2014/main" id="{1398D59B-60D2-638C-F5F2-751CA6E1651A}"/>
              </a:ext>
            </a:extLst>
          </p:cNvPr>
          <p:cNvPicPr>
            <a:picLocks/>
          </p:cNvPicPr>
          <p:nvPr/>
        </p:nvPicPr>
        <p:blipFill rotWithShape="1">
          <a:blip r:embed="rId17"/>
          <a:srcRect l="21721" t="33853" r="1453" b="51706"/>
          <a:stretch>
            <a:fillRect/>
          </a:stretch>
        </p:blipFill>
        <p:spPr>
          <a:xfrm>
            <a:off x="4048760" y="5231117"/>
            <a:ext cx="2160000" cy="540000"/>
          </a:xfrm>
          <a:prstGeom prst="rect">
            <a:avLst/>
          </a:prstGeom>
          <a:ln>
            <a:noFill/>
          </a:ln>
        </p:spPr>
      </p:pic>
      <p:pic>
        <p:nvPicPr>
          <p:cNvPr id="93" name="Image 17">
            <a:extLst>
              <a:ext uri="{FF2B5EF4-FFF2-40B4-BE49-F238E27FC236}">
                <a16:creationId xmlns:a16="http://schemas.microsoft.com/office/drawing/2014/main" id="{54DA89E2-47B7-BE18-D47A-4CE23F963549}"/>
              </a:ext>
            </a:extLst>
          </p:cNvPr>
          <p:cNvPicPr>
            <a:picLocks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683" t="37364" r="5490" b="50515"/>
          <a:stretch>
            <a:fillRect/>
          </a:stretch>
        </p:blipFill>
        <p:spPr>
          <a:xfrm>
            <a:off x="4048760" y="6433435"/>
            <a:ext cx="2160000" cy="540000"/>
          </a:xfrm>
          <a:prstGeom prst="rect">
            <a:avLst/>
          </a:prstGeom>
          <a:ln>
            <a:noFill/>
          </a:ln>
        </p:spPr>
      </p:pic>
      <p:pic>
        <p:nvPicPr>
          <p:cNvPr id="94" name="Image 18">
            <a:extLst>
              <a:ext uri="{FF2B5EF4-FFF2-40B4-BE49-F238E27FC236}">
                <a16:creationId xmlns:a16="http://schemas.microsoft.com/office/drawing/2014/main" id="{96A41935-37A4-DEC9-B1ED-C234E0E203F4}"/>
              </a:ext>
            </a:extLst>
          </p:cNvPr>
          <p:cNvPicPr>
            <a:picLocks/>
          </p:cNvPicPr>
          <p:nvPr/>
        </p:nvPicPr>
        <p:blipFill rotWithShape="1">
          <a:blip r:embed="rId20"/>
          <a:srcRect l="19350" t="30715" r="3342" b="50651"/>
          <a:stretch>
            <a:fillRect/>
          </a:stretch>
        </p:blipFill>
        <p:spPr>
          <a:xfrm>
            <a:off x="4048760" y="7037122"/>
            <a:ext cx="2160000" cy="540000"/>
          </a:xfrm>
          <a:prstGeom prst="rect">
            <a:avLst/>
          </a:prstGeom>
          <a:ln>
            <a:noFill/>
          </a:ln>
        </p:spPr>
      </p:pic>
      <p:pic>
        <p:nvPicPr>
          <p:cNvPr id="95" name="Image 15">
            <a:extLst>
              <a:ext uri="{FF2B5EF4-FFF2-40B4-BE49-F238E27FC236}">
                <a16:creationId xmlns:a16="http://schemas.microsoft.com/office/drawing/2014/main" id="{123F9BE6-1147-5500-4743-880FF7D2DF78}"/>
              </a:ext>
            </a:extLst>
          </p:cNvPr>
          <p:cNvPicPr>
            <a:picLocks/>
          </p:cNvPicPr>
          <p:nvPr/>
        </p:nvPicPr>
        <p:blipFill rotWithShape="1">
          <a:blip r:embed="rId21"/>
          <a:srcRect l="18277" t="33631" r="4898" b="55243"/>
          <a:stretch>
            <a:fillRect/>
          </a:stretch>
        </p:blipFill>
        <p:spPr>
          <a:xfrm>
            <a:off x="4048760" y="5832643"/>
            <a:ext cx="2160000" cy="540000"/>
          </a:xfrm>
          <a:prstGeom prst="rect">
            <a:avLst/>
          </a:prstGeom>
          <a:ln>
            <a:noFill/>
          </a:ln>
        </p:spPr>
      </p:pic>
      <p:sp>
        <p:nvSpPr>
          <p:cNvPr id="101" name="ZoneTexte 61">
            <a:extLst>
              <a:ext uri="{FF2B5EF4-FFF2-40B4-BE49-F238E27FC236}">
                <a16:creationId xmlns:a16="http://schemas.microsoft.com/office/drawing/2014/main" id="{73337CB8-CAF8-068F-66B0-059C63F2B265}"/>
              </a:ext>
            </a:extLst>
          </p:cNvPr>
          <p:cNvSpPr txBox="1"/>
          <p:nvPr/>
        </p:nvSpPr>
        <p:spPr>
          <a:xfrm>
            <a:off x="6132873" y="6652146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ZoneTexte 60">
            <a:extLst>
              <a:ext uri="{FF2B5EF4-FFF2-40B4-BE49-F238E27FC236}">
                <a16:creationId xmlns:a16="http://schemas.microsoft.com/office/drawing/2014/main" id="{CCF30977-87BA-FA5A-467C-11862ACF0F36}"/>
              </a:ext>
            </a:extLst>
          </p:cNvPr>
          <p:cNvSpPr txBox="1"/>
          <p:nvPr/>
        </p:nvSpPr>
        <p:spPr>
          <a:xfrm>
            <a:off x="6139949" y="5346709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ZoneTexte 81">
            <a:extLst>
              <a:ext uri="{FF2B5EF4-FFF2-40B4-BE49-F238E27FC236}">
                <a16:creationId xmlns:a16="http://schemas.microsoft.com/office/drawing/2014/main" id="{9D9FFFF6-2B21-CE1B-5373-4006FD0E4DA9}"/>
              </a:ext>
            </a:extLst>
          </p:cNvPr>
          <p:cNvSpPr txBox="1"/>
          <p:nvPr/>
        </p:nvSpPr>
        <p:spPr>
          <a:xfrm>
            <a:off x="6144791" y="4897626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-250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ZoneTexte 60">
            <a:extLst>
              <a:ext uri="{FF2B5EF4-FFF2-40B4-BE49-F238E27FC236}">
                <a16:creationId xmlns:a16="http://schemas.microsoft.com/office/drawing/2014/main" id="{FBFDDC26-30A6-3F81-733D-FF7A23E122BF}"/>
              </a:ext>
            </a:extLst>
          </p:cNvPr>
          <p:cNvSpPr txBox="1"/>
          <p:nvPr/>
        </p:nvSpPr>
        <p:spPr>
          <a:xfrm>
            <a:off x="6139949" y="6050057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文本框 107">
            <a:extLst>
              <a:ext uri="{FF2B5EF4-FFF2-40B4-BE49-F238E27FC236}">
                <a16:creationId xmlns:a16="http://schemas.microsoft.com/office/drawing/2014/main" id="{2E178194-1104-C5D1-3B28-A6CFA91FBF91}"/>
              </a:ext>
            </a:extLst>
          </p:cNvPr>
          <p:cNvSpPr txBox="1"/>
          <p:nvPr/>
        </p:nvSpPr>
        <p:spPr>
          <a:xfrm>
            <a:off x="6131688" y="6993567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-37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ZoneTexte 33">
            <a:extLst>
              <a:ext uri="{FF2B5EF4-FFF2-40B4-BE49-F238E27FC236}">
                <a16:creationId xmlns:a16="http://schemas.microsoft.com/office/drawing/2014/main" id="{38C886CB-D301-51AE-9505-03393C9C5BB1}"/>
              </a:ext>
            </a:extLst>
          </p:cNvPr>
          <p:cNvSpPr txBox="1"/>
          <p:nvPr/>
        </p:nvSpPr>
        <p:spPr>
          <a:xfrm>
            <a:off x="4551748" y="4174793"/>
            <a:ext cx="5261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err="1">
                <a:latin typeface="Arial" panose="020B0604020202020204" pitchFamily="34" charset="0"/>
                <a:cs typeface="Arial" panose="020B0604020202020204" pitchFamily="34" charset="0"/>
              </a:rPr>
              <a:t>ssiRNA</a:t>
            </a:r>
            <a:endParaRPr lang="fr-CA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ZoneTexte 94">
            <a:extLst>
              <a:ext uri="{FF2B5EF4-FFF2-40B4-BE49-F238E27FC236}">
                <a16:creationId xmlns:a16="http://schemas.microsoft.com/office/drawing/2014/main" id="{F9E677A4-0846-F7F0-3DC5-AFE5E63EC639}"/>
              </a:ext>
            </a:extLst>
          </p:cNvPr>
          <p:cNvSpPr txBox="1"/>
          <p:nvPr/>
        </p:nvSpPr>
        <p:spPr>
          <a:xfrm>
            <a:off x="5308345" y="4179586"/>
            <a:ext cx="801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latin typeface="Arial" panose="020B0604020202020204" pitchFamily="34" charset="0"/>
                <a:cs typeface="Arial" panose="020B0604020202020204" pitchFamily="34" charset="0"/>
              </a:rPr>
              <a:t>ITGB1 siRNA</a:t>
            </a: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1AD3A664-C0D8-A4CC-BBA5-C42495BF42C7}"/>
              </a:ext>
            </a:extLst>
          </p:cNvPr>
          <p:cNvCxnSpPr/>
          <p:nvPr/>
        </p:nvCxnSpPr>
        <p:spPr>
          <a:xfrm>
            <a:off x="4314872" y="4402937"/>
            <a:ext cx="1008000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6FD5A41-F7DC-243F-36BF-484CE4850DAC}"/>
              </a:ext>
            </a:extLst>
          </p:cNvPr>
          <p:cNvCxnSpPr/>
          <p:nvPr/>
        </p:nvCxnSpPr>
        <p:spPr>
          <a:xfrm>
            <a:off x="5459204" y="4402937"/>
            <a:ext cx="468000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文本框 135">
            <a:extLst>
              <a:ext uri="{FF2B5EF4-FFF2-40B4-BE49-F238E27FC236}">
                <a16:creationId xmlns:a16="http://schemas.microsoft.com/office/drawing/2014/main" id="{16293F96-3CBE-5563-16A8-ACA2AD8FE095}"/>
              </a:ext>
            </a:extLst>
          </p:cNvPr>
          <p:cNvSpPr txBox="1"/>
          <p:nvPr/>
        </p:nvSpPr>
        <p:spPr>
          <a:xfrm>
            <a:off x="5343847" y="1192424"/>
            <a:ext cx="213295" cy="185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cxnSp>
        <p:nvCxnSpPr>
          <p:cNvPr id="34" name="直接连接符 137">
            <a:extLst>
              <a:ext uri="{FF2B5EF4-FFF2-40B4-BE49-F238E27FC236}">
                <a16:creationId xmlns:a16="http://schemas.microsoft.com/office/drawing/2014/main" id="{BAEA0417-787E-E9C9-1F1D-9499C629FE0D}"/>
              </a:ext>
            </a:extLst>
          </p:cNvPr>
          <p:cNvCxnSpPr>
            <a:cxnSpLocks/>
          </p:cNvCxnSpPr>
          <p:nvPr/>
        </p:nvCxnSpPr>
        <p:spPr>
          <a:xfrm>
            <a:off x="5095447" y="899139"/>
            <a:ext cx="59064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文本框 142">
            <a:extLst>
              <a:ext uri="{FF2B5EF4-FFF2-40B4-BE49-F238E27FC236}">
                <a16:creationId xmlns:a16="http://schemas.microsoft.com/office/drawing/2014/main" id="{A88C06EF-F0E5-D424-6C15-DC11A1FD97D7}"/>
              </a:ext>
            </a:extLst>
          </p:cNvPr>
          <p:cNvSpPr txBox="1"/>
          <p:nvPr/>
        </p:nvSpPr>
        <p:spPr>
          <a:xfrm>
            <a:off x="5115736" y="929919"/>
            <a:ext cx="213295" cy="185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6" name="文本框 157">
            <a:extLst>
              <a:ext uri="{FF2B5EF4-FFF2-40B4-BE49-F238E27FC236}">
                <a16:creationId xmlns:a16="http://schemas.microsoft.com/office/drawing/2014/main" id="{32261735-561A-9BE8-6C80-2ABAA61F5823}"/>
              </a:ext>
            </a:extLst>
          </p:cNvPr>
          <p:cNvSpPr txBox="1"/>
          <p:nvPr/>
        </p:nvSpPr>
        <p:spPr>
          <a:xfrm>
            <a:off x="5760221" y="1920631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42">
            <a:extLst>
              <a:ext uri="{FF2B5EF4-FFF2-40B4-BE49-F238E27FC236}">
                <a16:creationId xmlns:a16="http://schemas.microsoft.com/office/drawing/2014/main" id="{7A9EDAFC-640E-53F3-D288-3F12FF31F2BA}"/>
              </a:ext>
            </a:extLst>
          </p:cNvPr>
          <p:cNvSpPr txBox="1"/>
          <p:nvPr/>
        </p:nvSpPr>
        <p:spPr>
          <a:xfrm>
            <a:off x="5760221" y="2355898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-50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图片 78">
            <a:extLst>
              <a:ext uri="{FF2B5EF4-FFF2-40B4-BE49-F238E27FC236}">
                <a16:creationId xmlns:a16="http://schemas.microsoft.com/office/drawing/2014/main" id="{6F9111AA-5625-2111-20DA-4D5E3C11F2C6}"/>
              </a:ext>
            </a:extLst>
          </p:cNvPr>
          <p:cNvPicPr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9" t="64532" r="40684" b="11674"/>
          <a:stretch>
            <a:fillRect/>
          </a:stretch>
        </p:blipFill>
        <p:spPr>
          <a:xfrm>
            <a:off x="3783874" y="1752136"/>
            <a:ext cx="1080000" cy="360000"/>
          </a:xfrm>
          <a:custGeom>
            <a:avLst/>
            <a:gdLst>
              <a:gd name="connsiteX0" fmla="*/ 0 w 1890000"/>
              <a:gd name="connsiteY0" fmla="*/ 0 h 798840"/>
              <a:gd name="connsiteX1" fmla="*/ 1890000 w 1890000"/>
              <a:gd name="connsiteY1" fmla="*/ 0 h 798840"/>
              <a:gd name="connsiteX2" fmla="*/ 1890000 w 1890000"/>
              <a:gd name="connsiteY2" fmla="*/ 798840 h 798840"/>
              <a:gd name="connsiteX3" fmla="*/ 0 w 1890000"/>
              <a:gd name="connsiteY3" fmla="*/ 798840 h 79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000" h="798840">
                <a:moveTo>
                  <a:pt x="0" y="0"/>
                </a:moveTo>
                <a:lnTo>
                  <a:pt x="1890000" y="0"/>
                </a:lnTo>
                <a:lnTo>
                  <a:pt x="1890000" y="798840"/>
                </a:lnTo>
                <a:lnTo>
                  <a:pt x="0" y="79884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44" name="图片 82">
            <a:extLst>
              <a:ext uri="{FF2B5EF4-FFF2-40B4-BE49-F238E27FC236}">
                <a16:creationId xmlns:a16="http://schemas.microsoft.com/office/drawing/2014/main" id="{1FF9D6EC-AC08-24DB-598E-B2353D669617}"/>
              </a:ext>
            </a:extLst>
          </p:cNvPr>
          <p:cNvPicPr>
            <a:picLocks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harpenSoften amount="-25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18" t="45900" r="40875" b="36670"/>
          <a:stretch>
            <a:fillRect/>
          </a:stretch>
        </p:blipFill>
        <p:spPr>
          <a:xfrm>
            <a:off x="5028616" y="1774858"/>
            <a:ext cx="720000" cy="360000"/>
          </a:xfrm>
          <a:custGeom>
            <a:avLst/>
            <a:gdLst>
              <a:gd name="connsiteX0" fmla="*/ 0 w 1890000"/>
              <a:gd name="connsiteY0" fmla="*/ 0 h 798840"/>
              <a:gd name="connsiteX1" fmla="*/ 1890000 w 1890000"/>
              <a:gd name="connsiteY1" fmla="*/ 0 h 798840"/>
              <a:gd name="connsiteX2" fmla="*/ 1890000 w 1890000"/>
              <a:gd name="connsiteY2" fmla="*/ 798840 h 798840"/>
              <a:gd name="connsiteX3" fmla="*/ 0 w 1890000"/>
              <a:gd name="connsiteY3" fmla="*/ 798840 h 79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000" h="798840">
                <a:moveTo>
                  <a:pt x="0" y="0"/>
                </a:moveTo>
                <a:lnTo>
                  <a:pt x="1890000" y="0"/>
                </a:lnTo>
                <a:lnTo>
                  <a:pt x="1890000" y="798840"/>
                </a:lnTo>
                <a:lnTo>
                  <a:pt x="0" y="798840"/>
                </a:lnTo>
                <a:close/>
              </a:path>
            </a:pathLst>
          </a:custGeom>
          <a:ln>
            <a:noFill/>
          </a:ln>
        </p:spPr>
      </p:pic>
      <p:sp>
        <p:nvSpPr>
          <p:cNvPr id="45" name="文本框 90">
            <a:extLst>
              <a:ext uri="{FF2B5EF4-FFF2-40B4-BE49-F238E27FC236}">
                <a16:creationId xmlns:a16="http://schemas.microsoft.com/office/drawing/2014/main" id="{0B296246-A50F-6AC6-43AE-2FBE268D0497}"/>
              </a:ext>
            </a:extLst>
          </p:cNvPr>
          <p:cNvSpPr txBox="1"/>
          <p:nvPr/>
        </p:nvSpPr>
        <p:spPr>
          <a:xfrm>
            <a:off x="5152441" y="705008"/>
            <a:ext cx="4427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Pellet</a:t>
            </a:r>
          </a:p>
        </p:txBody>
      </p:sp>
      <p:cxnSp>
        <p:nvCxnSpPr>
          <p:cNvPr id="46" name="直接连接符 91">
            <a:extLst>
              <a:ext uri="{FF2B5EF4-FFF2-40B4-BE49-F238E27FC236}">
                <a16:creationId xmlns:a16="http://schemas.microsoft.com/office/drawing/2014/main" id="{AD1D16D2-2CF5-8175-7C9D-DBC7B2544B49}"/>
              </a:ext>
            </a:extLst>
          </p:cNvPr>
          <p:cNvCxnSpPr>
            <a:cxnSpLocks/>
          </p:cNvCxnSpPr>
          <p:nvPr/>
        </p:nvCxnSpPr>
        <p:spPr>
          <a:xfrm>
            <a:off x="4355553" y="899139"/>
            <a:ext cx="46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文本框 92">
            <a:extLst>
              <a:ext uri="{FF2B5EF4-FFF2-40B4-BE49-F238E27FC236}">
                <a16:creationId xmlns:a16="http://schemas.microsoft.com/office/drawing/2014/main" id="{FF5A229E-BE22-A8DD-B14C-EC8EDB686DFA}"/>
              </a:ext>
            </a:extLst>
          </p:cNvPr>
          <p:cNvSpPr txBox="1"/>
          <p:nvPr/>
        </p:nvSpPr>
        <p:spPr>
          <a:xfrm>
            <a:off x="4208477" y="705004"/>
            <a:ext cx="7601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Supernatant</a:t>
            </a:r>
          </a:p>
        </p:txBody>
      </p:sp>
      <p:sp>
        <p:nvSpPr>
          <p:cNvPr id="48" name="文本框 93">
            <a:extLst>
              <a:ext uri="{FF2B5EF4-FFF2-40B4-BE49-F238E27FC236}">
                <a16:creationId xmlns:a16="http://schemas.microsoft.com/office/drawing/2014/main" id="{C7C2D840-5BCC-35E3-CB3F-B76A8E3B1EC0}"/>
              </a:ext>
            </a:extLst>
          </p:cNvPr>
          <p:cNvSpPr txBox="1"/>
          <p:nvPr/>
        </p:nvSpPr>
        <p:spPr>
          <a:xfrm>
            <a:off x="4764357" y="467905"/>
            <a:ext cx="5277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IP:</a:t>
            </a:r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</a:p>
        </p:txBody>
      </p:sp>
      <p:cxnSp>
        <p:nvCxnSpPr>
          <p:cNvPr id="49" name="直接连接符 94">
            <a:extLst>
              <a:ext uri="{FF2B5EF4-FFF2-40B4-BE49-F238E27FC236}">
                <a16:creationId xmlns:a16="http://schemas.microsoft.com/office/drawing/2014/main" id="{D04A6994-0CEC-3282-CAB4-78F3CC051A21}"/>
              </a:ext>
            </a:extLst>
          </p:cNvPr>
          <p:cNvCxnSpPr>
            <a:cxnSpLocks/>
          </p:cNvCxnSpPr>
          <p:nvPr/>
        </p:nvCxnSpPr>
        <p:spPr>
          <a:xfrm>
            <a:off x="4367936" y="674697"/>
            <a:ext cx="132895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文本框 95">
            <a:extLst>
              <a:ext uri="{FF2B5EF4-FFF2-40B4-BE49-F238E27FC236}">
                <a16:creationId xmlns:a16="http://schemas.microsoft.com/office/drawing/2014/main" id="{75242C23-1C9C-61E0-F51F-D7FCFFA85AEF}"/>
              </a:ext>
            </a:extLst>
          </p:cNvPr>
          <p:cNvSpPr txBox="1"/>
          <p:nvPr/>
        </p:nvSpPr>
        <p:spPr>
          <a:xfrm>
            <a:off x="4436135" y="1192424"/>
            <a:ext cx="213295" cy="185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1" name="文本框 96">
            <a:extLst>
              <a:ext uri="{FF2B5EF4-FFF2-40B4-BE49-F238E27FC236}">
                <a16:creationId xmlns:a16="http://schemas.microsoft.com/office/drawing/2014/main" id="{2AAD4B17-86E0-9FF7-714A-60F858A508FD}"/>
              </a:ext>
            </a:extLst>
          </p:cNvPr>
          <p:cNvSpPr txBox="1"/>
          <p:nvPr/>
        </p:nvSpPr>
        <p:spPr>
          <a:xfrm>
            <a:off x="4308438" y="929919"/>
            <a:ext cx="213295" cy="185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cxnSp>
        <p:nvCxnSpPr>
          <p:cNvPr id="52" name="直接连接符 97">
            <a:extLst>
              <a:ext uri="{FF2B5EF4-FFF2-40B4-BE49-F238E27FC236}">
                <a16:creationId xmlns:a16="http://schemas.microsoft.com/office/drawing/2014/main" id="{D172B5FE-190E-285E-1E94-54BD2FE8C0F9}"/>
              </a:ext>
            </a:extLst>
          </p:cNvPr>
          <p:cNvCxnSpPr>
            <a:cxnSpLocks/>
          </p:cNvCxnSpPr>
          <p:nvPr/>
        </p:nvCxnSpPr>
        <p:spPr>
          <a:xfrm>
            <a:off x="3817303" y="899139"/>
            <a:ext cx="43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文本框 98">
            <a:extLst>
              <a:ext uri="{FF2B5EF4-FFF2-40B4-BE49-F238E27FC236}">
                <a16:creationId xmlns:a16="http://schemas.microsoft.com/office/drawing/2014/main" id="{A3421B2E-A8AE-FB72-98C0-D80782612678}"/>
              </a:ext>
            </a:extLst>
          </p:cNvPr>
          <p:cNvSpPr txBox="1"/>
          <p:nvPr/>
        </p:nvSpPr>
        <p:spPr>
          <a:xfrm>
            <a:off x="3682827" y="705000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1.5% Input</a:t>
            </a:r>
          </a:p>
        </p:txBody>
      </p:sp>
      <p:sp>
        <p:nvSpPr>
          <p:cNvPr id="54" name="文本框 100">
            <a:extLst>
              <a:ext uri="{FF2B5EF4-FFF2-40B4-BE49-F238E27FC236}">
                <a16:creationId xmlns:a16="http://schemas.microsoft.com/office/drawing/2014/main" id="{AE224C3B-3913-38BB-F102-8A6B56E1E533}"/>
              </a:ext>
            </a:extLst>
          </p:cNvPr>
          <p:cNvSpPr txBox="1"/>
          <p:nvPr/>
        </p:nvSpPr>
        <p:spPr>
          <a:xfrm>
            <a:off x="4095506" y="1192424"/>
            <a:ext cx="213295" cy="185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5" name="文本框 101">
            <a:extLst>
              <a:ext uri="{FF2B5EF4-FFF2-40B4-BE49-F238E27FC236}">
                <a16:creationId xmlns:a16="http://schemas.microsoft.com/office/drawing/2014/main" id="{BDF07ACA-240A-6437-E639-CF1FB1E62511}"/>
              </a:ext>
            </a:extLst>
          </p:cNvPr>
          <p:cNvSpPr txBox="1"/>
          <p:nvPr/>
        </p:nvSpPr>
        <p:spPr>
          <a:xfrm>
            <a:off x="3901324" y="929919"/>
            <a:ext cx="213295" cy="185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6" name="文本框 102">
            <a:extLst>
              <a:ext uri="{FF2B5EF4-FFF2-40B4-BE49-F238E27FC236}">
                <a16:creationId xmlns:a16="http://schemas.microsoft.com/office/drawing/2014/main" id="{3FEE2800-F9FF-ECFC-5107-AC12E5E842F7}"/>
              </a:ext>
            </a:extLst>
          </p:cNvPr>
          <p:cNvSpPr txBox="1"/>
          <p:nvPr/>
        </p:nvSpPr>
        <p:spPr>
          <a:xfrm>
            <a:off x="3159079" y="1809082"/>
            <a:ext cx="6319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ITGB1</a:t>
            </a:r>
          </a:p>
        </p:txBody>
      </p:sp>
      <p:sp>
        <p:nvSpPr>
          <p:cNvPr id="57" name="文本框 103">
            <a:extLst>
              <a:ext uri="{FF2B5EF4-FFF2-40B4-BE49-F238E27FC236}">
                <a16:creationId xmlns:a16="http://schemas.microsoft.com/office/drawing/2014/main" id="{AD37DC64-C612-4190-4AF3-F412DD7C67A9}"/>
              </a:ext>
            </a:extLst>
          </p:cNvPr>
          <p:cNvSpPr txBox="1"/>
          <p:nvPr/>
        </p:nvSpPr>
        <p:spPr>
          <a:xfrm>
            <a:off x="3083930" y="2631821"/>
            <a:ext cx="6940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58" name="文本框 104">
            <a:extLst>
              <a:ext uri="{FF2B5EF4-FFF2-40B4-BE49-F238E27FC236}">
                <a16:creationId xmlns:a16="http://schemas.microsoft.com/office/drawing/2014/main" id="{E8A4F50F-465A-960A-139E-0AEB36E4FF45}"/>
              </a:ext>
            </a:extLst>
          </p:cNvPr>
          <p:cNvSpPr txBox="1"/>
          <p:nvPr/>
        </p:nvSpPr>
        <p:spPr>
          <a:xfrm>
            <a:off x="2826188" y="2211513"/>
            <a:ext cx="9647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SMOC2-Myc</a:t>
            </a:r>
          </a:p>
        </p:txBody>
      </p:sp>
      <p:sp>
        <p:nvSpPr>
          <p:cNvPr id="59" name="文本框 106">
            <a:extLst>
              <a:ext uri="{FF2B5EF4-FFF2-40B4-BE49-F238E27FC236}">
                <a16:creationId xmlns:a16="http://schemas.microsoft.com/office/drawing/2014/main" id="{BCB53C27-1A35-73F7-5FA4-59A3C03E782E}"/>
              </a:ext>
            </a:extLst>
          </p:cNvPr>
          <p:cNvSpPr txBox="1"/>
          <p:nvPr/>
        </p:nvSpPr>
        <p:spPr>
          <a:xfrm>
            <a:off x="5688147" y="2610102"/>
            <a:ext cx="843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Light chain (20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1" name="文本框 108">
            <a:extLst>
              <a:ext uri="{FF2B5EF4-FFF2-40B4-BE49-F238E27FC236}">
                <a16:creationId xmlns:a16="http://schemas.microsoft.com/office/drawing/2014/main" id="{F7EADDDF-9B4D-6A5E-CB3E-7F629B2031E6}"/>
              </a:ext>
            </a:extLst>
          </p:cNvPr>
          <p:cNvSpPr txBox="1"/>
          <p:nvPr/>
        </p:nvSpPr>
        <p:spPr>
          <a:xfrm>
            <a:off x="2505127" y="920945"/>
            <a:ext cx="1262772" cy="185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Myc-Empty vector</a:t>
            </a:r>
          </a:p>
        </p:txBody>
      </p:sp>
      <p:sp>
        <p:nvSpPr>
          <p:cNvPr id="62" name="文本框 109">
            <a:extLst>
              <a:ext uri="{FF2B5EF4-FFF2-40B4-BE49-F238E27FC236}">
                <a16:creationId xmlns:a16="http://schemas.microsoft.com/office/drawing/2014/main" id="{E381E8AD-7914-A88F-D4B9-5DA420F8E1B8}"/>
              </a:ext>
            </a:extLst>
          </p:cNvPr>
          <p:cNvSpPr txBox="1"/>
          <p:nvPr/>
        </p:nvSpPr>
        <p:spPr>
          <a:xfrm>
            <a:off x="2725031" y="1138266"/>
            <a:ext cx="1042867" cy="185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Myc-SMOC2</a:t>
            </a:r>
          </a:p>
        </p:txBody>
      </p:sp>
      <p:pic>
        <p:nvPicPr>
          <p:cNvPr id="63" name="图片 40">
            <a:extLst>
              <a:ext uri="{FF2B5EF4-FFF2-40B4-BE49-F238E27FC236}">
                <a16:creationId xmlns:a16="http://schemas.microsoft.com/office/drawing/2014/main" id="{174D2685-9AF1-0008-AA16-E2C489403579}"/>
              </a:ext>
            </a:extLst>
          </p:cNvPr>
          <p:cNvPicPr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8" t="38837" r="38782" b="37154"/>
          <a:stretch>
            <a:fillRect/>
          </a:stretch>
        </p:blipFill>
        <p:spPr>
          <a:xfrm>
            <a:off x="3789360" y="1367430"/>
            <a:ext cx="1080000" cy="360000"/>
          </a:xfrm>
          <a:custGeom>
            <a:avLst/>
            <a:gdLst>
              <a:gd name="connsiteX0" fmla="*/ 0 w 1890000"/>
              <a:gd name="connsiteY0" fmla="*/ 0 h 798840"/>
              <a:gd name="connsiteX1" fmla="*/ 1890000 w 1890000"/>
              <a:gd name="connsiteY1" fmla="*/ 0 h 798840"/>
              <a:gd name="connsiteX2" fmla="*/ 1890000 w 1890000"/>
              <a:gd name="connsiteY2" fmla="*/ 798840 h 798840"/>
              <a:gd name="connsiteX3" fmla="*/ 0 w 1890000"/>
              <a:gd name="connsiteY3" fmla="*/ 798840 h 79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000" h="798840">
                <a:moveTo>
                  <a:pt x="0" y="0"/>
                </a:moveTo>
                <a:lnTo>
                  <a:pt x="1890000" y="0"/>
                </a:lnTo>
                <a:lnTo>
                  <a:pt x="1890000" y="798840"/>
                </a:lnTo>
                <a:lnTo>
                  <a:pt x="0" y="79884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64" name="图片 45">
            <a:extLst>
              <a:ext uri="{FF2B5EF4-FFF2-40B4-BE49-F238E27FC236}">
                <a16:creationId xmlns:a16="http://schemas.microsoft.com/office/drawing/2014/main" id="{7D1B2702-C801-4BAF-DE2C-A0DCEBB2E634}"/>
              </a:ext>
            </a:extLst>
          </p:cNvPr>
          <p:cNvPicPr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5" t="18282" r="45082" b="55678"/>
          <a:stretch>
            <a:fillRect/>
          </a:stretch>
        </p:blipFill>
        <p:spPr>
          <a:xfrm>
            <a:off x="5030005" y="1391944"/>
            <a:ext cx="720000" cy="360000"/>
          </a:xfrm>
          <a:custGeom>
            <a:avLst/>
            <a:gdLst>
              <a:gd name="connsiteX0" fmla="*/ 0 w 1890000"/>
              <a:gd name="connsiteY0" fmla="*/ 0 h 798840"/>
              <a:gd name="connsiteX1" fmla="*/ 1890000 w 1890000"/>
              <a:gd name="connsiteY1" fmla="*/ 0 h 798840"/>
              <a:gd name="connsiteX2" fmla="*/ 1890000 w 1890000"/>
              <a:gd name="connsiteY2" fmla="*/ 798840 h 798840"/>
              <a:gd name="connsiteX3" fmla="*/ 0 w 1890000"/>
              <a:gd name="connsiteY3" fmla="*/ 798840 h 79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000" h="798840">
                <a:moveTo>
                  <a:pt x="0" y="0"/>
                </a:moveTo>
                <a:lnTo>
                  <a:pt x="1890000" y="0"/>
                </a:lnTo>
                <a:lnTo>
                  <a:pt x="1890000" y="798840"/>
                </a:lnTo>
                <a:lnTo>
                  <a:pt x="0" y="798840"/>
                </a:lnTo>
                <a:close/>
              </a:path>
            </a:pathLst>
          </a:custGeom>
          <a:ln>
            <a:noFill/>
          </a:ln>
        </p:spPr>
      </p:pic>
      <p:sp>
        <p:nvSpPr>
          <p:cNvPr id="65" name="文本框 46">
            <a:extLst>
              <a:ext uri="{FF2B5EF4-FFF2-40B4-BE49-F238E27FC236}">
                <a16:creationId xmlns:a16="http://schemas.microsoft.com/office/drawing/2014/main" id="{BD30379A-D065-D9B4-D63B-1E9A1A616DF7}"/>
              </a:ext>
            </a:extLst>
          </p:cNvPr>
          <p:cNvSpPr txBox="1"/>
          <p:nvPr/>
        </p:nvSpPr>
        <p:spPr>
          <a:xfrm>
            <a:off x="5760221" y="1582058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-100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本框 47">
            <a:extLst>
              <a:ext uri="{FF2B5EF4-FFF2-40B4-BE49-F238E27FC236}">
                <a16:creationId xmlns:a16="http://schemas.microsoft.com/office/drawing/2014/main" id="{2AD67AD1-20B2-D0A8-153D-5D143666F2F9}"/>
              </a:ext>
            </a:extLst>
          </p:cNvPr>
          <p:cNvSpPr txBox="1"/>
          <p:nvPr/>
        </p:nvSpPr>
        <p:spPr>
          <a:xfrm>
            <a:off x="3207739" y="1436008"/>
            <a:ext cx="5832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ITGB3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8003B93F-65C5-1E90-C56A-98A9C2CFE237}"/>
              </a:ext>
            </a:extLst>
          </p:cNvPr>
          <p:cNvPicPr>
            <a:picLocks/>
          </p:cNvPicPr>
          <p:nvPr/>
        </p:nvPicPr>
        <p:blipFill>
          <a:blip r:embed="rId27"/>
          <a:stretch>
            <a:fillRect/>
          </a:stretch>
        </p:blipFill>
        <p:spPr>
          <a:xfrm>
            <a:off x="5027579" y="2563868"/>
            <a:ext cx="720000" cy="360000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FD6503EC-7021-35EB-0D61-E6050BCA2995}"/>
              </a:ext>
            </a:extLst>
          </p:cNvPr>
          <p:cNvPicPr>
            <a:picLocks/>
          </p:cNvPicPr>
          <p:nvPr/>
        </p:nvPicPr>
        <p:blipFill>
          <a:blip r:embed="rId28"/>
          <a:stretch>
            <a:fillRect/>
          </a:stretch>
        </p:blipFill>
        <p:spPr>
          <a:xfrm>
            <a:off x="3769498" y="2563868"/>
            <a:ext cx="1080000" cy="360000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94A286F7-7D6F-C5EB-C218-EEB780288515}"/>
              </a:ext>
            </a:extLst>
          </p:cNvPr>
          <p:cNvPicPr>
            <a:picLocks/>
          </p:cNvPicPr>
          <p:nvPr/>
        </p:nvPicPr>
        <p:blipFill>
          <a:blip r:embed="rId29"/>
          <a:stretch>
            <a:fillRect/>
          </a:stretch>
        </p:blipFill>
        <p:spPr>
          <a:xfrm>
            <a:off x="5027579" y="2167817"/>
            <a:ext cx="720000" cy="360000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45232726-CCBD-DBFE-CF54-1B9073E44BEC}"/>
              </a:ext>
            </a:extLst>
          </p:cNvPr>
          <p:cNvPicPr>
            <a:picLocks/>
          </p:cNvPicPr>
          <p:nvPr/>
        </p:nvPicPr>
        <p:blipFill>
          <a:blip r:embed="rId30"/>
          <a:stretch>
            <a:fillRect/>
          </a:stretch>
        </p:blipFill>
        <p:spPr>
          <a:xfrm>
            <a:off x="3769111" y="2156990"/>
            <a:ext cx="1080000" cy="360000"/>
          </a:xfrm>
          <a:prstGeom prst="rect">
            <a:avLst/>
          </a:prstGeom>
        </p:spPr>
      </p:pic>
      <p:sp>
        <p:nvSpPr>
          <p:cNvPr id="121" name="ZoneTexte 6">
            <a:extLst>
              <a:ext uri="{FF2B5EF4-FFF2-40B4-BE49-F238E27FC236}">
                <a16:creationId xmlns:a16="http://schemas.microsoft.com/office/drawing/2014/main" id="{9B304138-2DC9-FB34-DDBA-12DDE6DC5477}"/>
              </a:ext>
            </a:extLst>
          </p:cNvPr>
          <p:cNvSpPr txBox="1"/>
          <p:nvPr/>
        </p:nvSpPr>
        <p:spPr>
          <a:xfrm>
            <a:off x="3302463" y="4742344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ZoneTexte 7">
            <a:extLst>
              <a:ext uri="{FF2B5EF4-FFF2-40B4-BE49-F238E27FC236}">
                <a16:creationId xmlns:a16="http://schemas.microsoft.com/office/drawing/2014/main" id="{D591C9AB-9E2D-1394-D677-3214E6E6958E}"/>
              </a:ext>
            </a:extLst>
          </p:cNvPr>
          <p:cNvSpPr txBox="1"/>
          <p:nvPr/>
        </p:nvSpPr>
        <p:spPr>
          <a:xfrm>
            <a:off x="3431907" y="6574276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ZoneTexte 9">
            <a:extLst>
              <a:ext uri="{FF2B5EF4-FFF2-40B4-BE49-F238E27FC236}">
                <a16:creationId xmlns:a16="http://schemas.microsoft.com/office/drawing/2014/main" id="{0D2B2C81-458D-9182-B1B0-19D42F90DB77}"/>
              </a:ext>
            </a:extLst>
          </p:cNvPr>
          <p:cNvSpPr txBox="1"/>
          <p:nvPr/>
        </p:nvSpPr>
        <p:spPr>
          <a:xfrm>
            <a:off x="3310418" y="5328283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fr-CA" sz="1000" dirty="0" err="1">
                <a:latin typeface="Arial" panose="020B0604020202020204" pitchFamily="34" charset="0"/>
                <a:cs typeface="Arial" panose="020B0604020202020204" pitchFamily="34" charset="0"/>
              </a:rPr>
              <a:t>cadherin</a:t>
            </a:r>
            <a:endParaRPr lang="fr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ZoneTexte 12">
            <a:extLst>
              <a:ext uri="{FF2B5EF4-FFF2-40B4-BE49-F238E27FC236}">
                <a16:creationId xmlns:a16="http://schemas.microsoft.com/office/drawing/2014/main" id="{344163A7-A5DF-BCF2-CBFD-BB2E8222521D}"/>
              </a:ext>
            </a:extLst>
          </p:cNvPr>
          <p:cNvSpPr txBox="1"/>
          <p:nvPr/>
        </p:nvSpPr>
        <p:spPr>
          <a:xfrm>
            <a:off x="3465324" y="7172609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125" name="文本框 47">
            <a:extLst>
              <a:ext uri="{FF2B5EF4-FFF2-40B4-BE49-F238E27FC236}">
                <a16:creationId xmlns:a16="http://schemas.microsoft.com/office/drawing/2014/main" id="{AF8468EC-6AC8-3491-D77A-B79EE08F4A3B}"/>
              </a:ext>
            </a:extLst>
          </p:cNvPr>
          <p:cNvSpPr txBox="1"/>
          <p:nvPr/>
        </p:nvSpPr>
        <p:spPr>
          <a:xfrm>
            <a:off x="3525020" y="5988773"/>
            <a:ext cx="583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ITGB1</a:t>
            </a:r>
          </a:p>
        </p:txBody>
      </p:sp>
    </p:spTree>
    <p:extLst>
      <p:ext uri="{BB962C8B-B14F-4D97-AF65-F5344CB8AC3E}">
        <p14:creationId xmlns:p14="http://schemas.microsoft.com/office/powerpoint/2010/main" val="98439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d9056e-857e-4957-8f7e-0873d35252d5" xsi:nil="true"/>
    <lcf76f155ced4ddcb4097134ff3c332f xmlns="53e3997b-efcb-401e-9188-27e743cda81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75AE007D4B04B909D495102A8BE65" ma:contentTypeVersion="11" ma:contentTypeDescription="Crée un document." ma:contentTypeScope="" ma:versionID="600021af0f2ae6eb1cb01c4fdcfb5339">
  <xsd:schema xmlns:xsd="http://www.w3.org/2001/XMLSchema" xmlns:xs="http://www.w3.org/2001/XMLSchema" xmlns:p="http://schemas.microsoft.com/office/2006/metadata/properties" xmlns:ns2="53e3997b-efcb-401e-9188-27e743cda811" xmlns:ns3="51d9056e-857e-4957-8f7e-0873d35252d5" targetNamespace="http://schemas.microsoft.com/office/2006/metadata/properties" ma:root="true" ma:fieldsID="e869fe8711fcc30ff527c7463dfaa5e2" ns2:_="" ns3:_="">
    <xsd:import namespace="53e3997b-efcb-401e-9188-27e743cda811"/>
    <xsd:import namespace="51d9056e-857e-4957-8f7e-0873d35252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e3997b-efcb-401e-9188-27e743cda8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alises d’images" ma:readOnly="false" ma:fieldId="{5cf76f15-5ced-4ddc-b409-7134ff3c332f}" ma:taxonomyMulti="true" ma:sspId="9954b022-e60c-4520-b4e3-cc3d5e4f16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9056e-857e-4957-8f7e-0873d35252d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452e571-3269-43f1-b34f-9a36abd51fe7}" ma:internalName="TaxCatchAll" ma:showField="CatchAllData" ma:web="51d9056e-857e-4957-8f7e-0873d35252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134F66-D199-4C12-8D82-77CD5185CFE4}">
  <ds:schemaRefs>
    <ds:schemaRef ds:uri="http://www.w3.org/XML/1998/namespace"/>
    <ds:schemaRef ds:uri="51d9056e-857e-4957-8f7e-0873d35252d5"/>
    <ds:schemaRef ds:uri="http://purl.org/dc/terms/"/>
    <ds:schemaRef ds:uri="53e3997b-efcb-401e-9188-27e743cda811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3407558-657D-442A-86ED-F9A1A6E3F6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5CA6FA-AD83-43E1-A3AF-4910097590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e3997b-efcb-401e-9188-27e743cda811"/>
    <ds:schemaRef ds:uri="51d9056e-857e-4957-8f7e-0873d35252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5227</TotalTime>
  <Words>1214</Words>
  <Application>Microsoft Office PowerPoint</Application>
  <PresentationFormat>Format A4 (210 x 297 mm)</PresentationFormat>
  <Paragraphs>482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Raw Data for Western Blots  SMOC2-pEMT  2025-07-28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Schrodinger Carmax Cenatus</dc:creator>
  <cp:lastModifiedBy>Schrodinger Cenatus</cp:lastModifiedBy>
  <cp:revision>15</cp:revision>
  <dcterms:created xsi:type="dcterms:W3CDTF">2025-07-29T00:39:37Z</dcterms:created>
  <dcterms:modified xsi:type="dcterms:W3CDTF">2026-07-10T07:53:03Z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0x0101006AE75AE007D4B04B909D495102A8BE65</vt:lpwstr>
  </property>
  <property fmtid="{D5CDD505-2E9C-101B-9397-08002B2CF9AE}" pid="3" name="MediaServiceImageTags">
    <vt:lpwstr/>
  </property>
</Properties>
</file>