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7" r:id="rId3"/>
    <p:sldId id="261" r:id="rId4"/>
    <p:sldId id="265" r:id="rId5"/>
    <p:sldId id="264" r:id="rId6"/>
    <p:sldId id="259" r:id="rId7"/>
    <p:sldId id="26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65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ry Simpson" userId="6968d3bde4d16837" providerId="LiveId" clId="{16004E53-699D-41AB-89FF-E368C7958E46}"/>
    <pc:docChg chg="modSld">
      <pc:chgData name="Cory Simpson" userId="6968d3bde4d16837" providerId="LiveId" clId="{16004E53-699D-41AB-89FF-E368C7958E46}" dt="2025-08-05T22:16:31.438" v="13" actId="20577"/>
      <pc:docMkLst>
        <pc:docMk/>
      </pc:docMkLst>
      <pc:sldChg chg="modSp mod">
        <pc:chgData name="Cory Simpson" userId="6968d3bde4d16837" providerId="LiveId" clId="{16004E53-699D-41AB-89FF-E368C7958E46}" dt="2025-08-05T22:16:09.820" v="3" actId="20577"/>
        <pc:sldMkLst>
          <pc:docMk/>
          <pc:sldMk cId="960621982" sldId="257"/>
        </pc:sldMkLst>
        <pc:spChg chg="mod">
          <ac:chgData name="Cory Simpson" userId="6968d3bde4d16837" providerId="LiveId" clId="{16004E53-699D-41AB-89FF-E368C7958E46}" dt="2025-08-05T22:16:09.820" v="3" actId="20577"/>
          <ac:spMkLst>
            <pc:docMk/>
            <pc:sldMk cId="960621982" sldId="257"/>
            <ac:spMk id="2" creationId="{02EAAF93-A70C-760F-405D-9A03C8078338}"/>
          </ac:spMkLst>
        </pc:spChg>
      </pc:sldChg>
      <pc:sldChg chg="modSp mod">
        <pc:chgData name="Cory Simpson" userId="6968d3bde4d16837" providerId="LiveId" clId="{16004E53-699D-41AB-89FF-E368C7958E46}" dt="2025-08-05T22:16:06.506" v="1" actId="20577"/>
        <pc:sldMkLst>
          <pc:docMk/>
          <pc:sldMk cId="882181413" sldId="258"/>
        </pc:sldMkLst>
        <pc:spChg chg="mod">
          <ac:chgData name="Cory Simpson" userId="6968d3bde4d16837" providerId="LiveId" clId="{16004E53-699D-41AB-89FF-E368C7958E46}" dt="2025-08-05T22:16:06.506" v="1" actId="20577"/>
          <ac:spMkLst>
            <pc:docMk/>
            <pc:sldMk cId="882181413" sldId="258"/>
            <ac:spMk id="2" creationId="{1B5144CA-9E8A-9A18-2BED-93BEE9B649E4}"/>
          </ac:spMkLst>
        </pc:spChg>
      </pc:sldChg>
      <pc:sldChg chg="modSp mod">
        <pc:chgData name="Cory Simpson" userId="6968d3bde4d16837" providerId="LiveId" clId="{16004E53-699D-41AB-89FF-E368C7958E46}" dt="2025-08-05T22:16:27.936" v="11" actId="20577"/>
        <pc:sldMkLst>
          <pc:docMk/>
          <pc:sldMk cId="1723010355" sldId="259"/>
        </pc:sldMkLst>
        <pc:spChg chg="mod">
          <ac:chgData name="Cory Simpson" userId="6968d3bde4d16837" providerId="LiveId" clId="{16004E53-699D-41AB-89FF-E368C7958E46}" dt="2025-08-05T22:16:27.936" v="11" actId="20577"/>
          <ac:spMkLst>
            <pc:docMk/>
            <pc:sldMk cId="1723010355" sldId="259"/>
            <ac:spMk id="5" creationId="{AE7CA6D3-8928-DC87-86D1-95AAB019BE3B}"/>
          </ac:spMkLst>
        </pc:spChg>
      </pc:sldChg>
      <pc:sldChg chg="modSp mod">
        <pc:chgData name="Cory Simpson" userId="6968d3bde4d16837" providerId="LiveId" clId="{16004E53-699D-41AB-89FF-E368C7958E46}" dt="2025-08-05T22:16:13.645" v="5" actId="20577"/>
        <pc:sldMkLst>
          <pc:docMk/>
          <pc:sldMk cId="1076764558" sldId="261"/>
        </pc:sldMkLst>
        <pc:spChg chg="mod">
          <ac:chgData name="Cory Simpson" userId="6968d3bde4d16837" providerId="LiveId" clId="{16004E53-699D-41AB-89FF-E368C7958E46}" dt="2025-08-05T22:16:13.645" v="5" actId="20577"/>
          <ac:spMkLst>
            <pc:docMk/>
            <pc:sldMk cId="1076764558" sldId="261"/>
            <ac:spMk id="12" creationId="{77CBCD23-1A04-2478-73DE-1EB5B9540EAD}"/>
          </ac:spMkLst>
        </pc:spChg>
      </pc:sldChg>
      <pc:sldChg chg="modSp mod">
        <pc:chgData name="Cory Simpson" userId="6968d3bde4d16837" providerId="LiveId" clId="{16004E53-699D-41AB-89FF-E368C7958E46}" dt="2025-08-05T22:16:24.592" v="9" actId="20577"/>
        <pc:sldMkLst>
          <pc:docMk/>
          <pc:sldMk cId="541696488" sldId="264"/>
        </pc:sldMkLst>
        <pc:spChg chg="mod">
          <ac:chgData name="Cory Simpson" userId="6968d3bde4d16837" providerId="LiveId" clId="{16004E53-699D-41AB-89FF-E368C7958E46}" dt="2025-08-05T22:16:24.592" v="9" actId="20577"/>
          <ac:spMkLst>
            <pc:docMk/>
            <pc:sldMk cId="541696488" sldId="264"/>
            <ac:spMk id="3" creationId="{44E9C3CC-E8CF-9243-EE91-2D9E62EFD1BE}"/>
          </ac:spMkLst>
        </pc:spChg>
      </pc:sldChg>
      <pc:sldChg chg="modSp mod">
        <pc:chgData name="Cory Simpson" userId="6968d3bde4d16837" providerId="LiveId" clId="{16004E53-699D-41AB-89FF-E368C7958E46}" dt="2025-08-05T22:16:21.328" v="7" actId="20577"/>
        <pc:sldMkLst>
          <pc:docMk/>
          <pc:sldMk cId="3525681840" sldId="265"/>
        </pc:sldMkLst>
        <pc:spChg chg="mod">
          <ac:chgData name="Cory Simpson" userId="6968d3bde4d16837" providerId="LiveId" clId="{16004E53-699D-41AB-89FF-E368C7958E46}" dt="2025-08-05T22:16:21.328" v="7" actId="20577"/>
          <ac:spMkLst>
            <pc:docMk/>
            <pc:sldMk cId="3525681840" sldId="265"/>
            <ac:spMk id="3" creationId="{3264B250-10A3-7851-5B68-BDB27B63EDA3}"/>
          </ac:spMkLst>
        </pc:spChg>
      </pc:sldChg>
      <pc:sldChg chg="modSp mod">
        <pc:chgData name="Cory Simpson" userId="6968d3bde4d16837" providerId="LiveId" clId="{16004E53-699D-41AB-89FF-E368C7958E46}" dt="2025-08-05T22:16:31.438" v="13" actId="20577"/>
        <pc:sldMkLst>
          <pc:docMk/>
          <pc:sldMk cId="4149477530" sldId="267"/>
        </pc:sldMkLst>
        <pc:spChg chg="mod">
          <ac:chgData name="Cory Simpson" userId="6968d3bde4d16837" providerId="LiveId" clId="{16004E53-699D-41AB-89FF-E368C7958E46}" dt="2025-08-05T22:16:31.438" v="13" actId="20577"/>
          <ac:spMkLst>
            <pc:docMk/>
            <pc:sldMk cId="4149477530" sldId="267"/>
            <ac:spMk id="2" creationId="{7CB9FAC2-C2E0-7815-9982-DC8E9D5619C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050B4-C715-3CFF-9F2F-E715D6B964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C03D0A-EA07-9B1E-D818-BBE477FCA3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5E1D39-2335-F733-A3FD-935A4A2AB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E32B-E834-5C4C-A3F0-7A6CEB739BE4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5C1CDB-BD40-F78F-22CC-15226856B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1BE2A1-4F7C-248A-A1A0-7BC5A760F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59650-A1D4-2847-9173-B13FC50BD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796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56BAA-1FEB-ECEA-470B-D2EA8BADA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432B27-C25C-44BB-3185-535EB25501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76C41C-5E2C-8104-26E8-497BE15B6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E32B-E834-5C4C-A3F0-7A6CEB739BE4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C7048C-8678-D78F-6294-9A2300BEB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DEA5C5-AA02-98AF-7C02-2293F5568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59650-A1D4-2847-9173-B13FC50BD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983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CAE95-5126-90B8-744C-9363640E2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229025-269E-73E5-F643-EA19190682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B0D69B-267B-861A-59C7-3C7577254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E32B-E834-5C4C-A3F0-7A6CEB739BE4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532E9-AE2C-4661-848C-ABFC4F4F7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744564-3290-1880-D955-CE0025F10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59650-A1D4-2847-9173-B13FC50BD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669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D135A-8AEA-F4DE-AF27-B13103911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D44CD2-3D2B-6ABA-F609-2EB200CF6B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30C779-32DA-18D6-713B-C4BFFB8A22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391F9B-A642-68BA-91C7-B64461898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E32B-E834-5C4C-A3F0-7A6CEB739BE4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24AEDA-A964-2F52-8E7E-9B54DA80F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231625-259D-940F-56AB-EA01BEF9D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59650-A1D4-2847-9173-B13FC50BD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395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79403-5846-606D-C982-B2018757E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D9EEBF-5FF4-37E0-9673-7607A2C11A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61AD7C-4C7F-6D8C-057E-36080BAC54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2B410B-3BE3-B94C-94B7-E1C9D25608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32C8C5-B5AF-B2DF-3BC3-0A64E3AE8F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60D224-38CE-9218-AEEE-33ACC55B9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E32B-E834-5C4C-A3F0-7A6CEB739BE4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FF9061-AE7F-1961-A72D-328AC8FBF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71EB2F-5430-7875-5CD7-6F884E486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59650-A1D4-2847-9173-B13FC50BD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619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AE990-EBD1-BFCF-793F-CFC3B5FE5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61D1D3-9647-062A-89F9-3587E6507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E32B-E834-5C4C-A3F0-7A6CEB739BE4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EAA1FF-EDED-C6B7-BCAA-750D94556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3C1972-1406-3DA2-3C60-3C8728826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59650-A1D4-2847-9173-B13FC50BD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599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AC1E96-1A47-1EA2-AF73-7377D9553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E32B-E834-5C4C-A3F0-7A6CEB739BE4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14E1E5-AC6E-0BE1-4C0A-8E40ABCD4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3D8004-5F3D-5D10-9618-EE669B749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59650-A1D4-2847-9173-B13FC50BD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408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0B990-6BA1-4F40-5661-380F03D2E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C3B55-63AC-6381-234B-CA872BAC6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45D69F-6702-4942-C6B1-74AC0EC906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4F116B-A482-30D9-F4B0-43F0D2CB4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E32B-E834-5C4C-A3F0-7A6CEB739BE4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E4152B-DC12-90D1-4AEB-66D41B97B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F05FE-E121-1A9F-99EE-BE6E04316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59650-A1D4-2847-9173-B13FC50BD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24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905DA-0ECB-C82F-DDAC-31562E8BE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4C30B9-E1F8-1CB4-1AFB-B345581B39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D3CE35-7A9D-C49E-9F6C-AE67C2BBBA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4217FE-EB3A-5E0D-49D9-209BAD460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E32B-E834-5C4C-A3F0-7A6CEB739BE4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68EFA1-F747-549A-469F-2CB9AF2A8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30EA49-6989-2CF0-4A91-AAAABB8E1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59650-A1D4-2847-9173-B13FC50BD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505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35992-063C-D879-44FD-CCD9B221A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DF15D2-E3A9-A9FC-C94F-48F01FAD26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02D78-906E-71E2-BD9F-1EE4EE3A2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E32B-E834-5C4C-A3F0-7A6CEB739BE4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C4EF19-3618-886D-34C1-68DD9FCD0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8FCB75-A2FD-9232-84F0-F7EC67601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59650-A1D4-2847-9173-B13FC50BD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307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7AFA0A-FF3F-B960-A881-2EC040F319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C16ED1-DEBB-D3FF-2752-E51E584340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C2844E-740D-208B-30C1-2CCB04BC7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E32B-E834-5C4C-A3F0-7A6CEB739BE4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A662C9-15DA-8DD5-D57F-AD7322333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8D72BC-BF4B-BABD-FE61-F362ACD9D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59650-A1D4-2847-9173-B13FC50BD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067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F2B787-CFF6-FF50-726D-C4183E7CC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80AFCF-2A2B-8A4A-507D-9050CC201A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32F803-1901-8ADA-0ED4-6520F115C0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7DE32B-E834-5C4C-A3F0-7A6CEB739BE4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8E0D37-3B50-AD7B-F73D-5B433BCB99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3A28B2-A4BB-86CB-1C96-794A45B152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59650-A1D4-2847-9173-B13FC50BD3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435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5144CA-9E8A-9A18-2BED-93BEE9B649E4}"/>
              </a:ext>
            </a:extLst>
          </p:cNvPr>
          <p:cNvSpPr txBox="1"/>
          <p:nvPr/>
        </p:nvSpPr>
        <p:spPr>
          <a:xfrm>
            <a:off x="0" y="0"/>
            <a:ext cx="19405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6B: TEX264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Rabbit anti-TEX264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ProteinTech #25858-1-AP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0572226-1954-1D1D-D6C1-0E3CFF2A6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655" y="705638"/>
            <a:ext cx="4600630" cy="566231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F6776BF-0567-18E1-BAE6-8EBD7D6EC1D2}"/>
              </a:ext>
            </a:extLst>
          </p:cNvPr>
          <p:cNvSpPr/>
          <p:nvPr/>
        </p:nvSpPr>
        <p:spPr>
          <a:xfrm rot="21422627">
            <a:off x="3757266" y="3609038"/>
            <a:ext cx="2829858" cy="406399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181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2EAAF93-A70C-760F-405D-9A03C8078338}"/>
              </a:ext>
            </a:extLst>
          </p:cNvPr>
          <p:cNvSpPr txBox="1"/>
          <p:nvPr/>
        </p:nvSpPr>
        <p:spPr>
          <a:xfrm>
            <a:off x="0" y="0"/>
            <a:ext cx="20494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6B: </a:t>
            </a:r>
            <a:r>
              <a:rPr lang="el-GR" sz="1200" b="1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Loading control for TEX264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Mouse anti-beta-Actin (C4)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Santa Cruz #sc-47778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F76ECE0-8701-B4FB-1B95-D5C4EA902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655" y="646331"/>
            <a:ext cx="4600630" cy="566231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B786418-B8FE-1A7D-2056-BF25F9B3F3DA}"/>
              </a:ext>
            </a:extLst>
          </p:cNvPr>
          <p:cNvSpPr/>
          <p:nvPr/>
        </p:nvSpPr>
        <p:spPr>
          <a:xfrm rot="21422627">
            <a:off x="3757266" y="3507435"/>
            <a:ext cx="2829858" cy="406399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21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28DBC69-9EAA-C5A5-FA8E-338EEC590B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5195" y="721098"/>
            <a:ext cx="3777051" cy="485620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7CBCD23-1A04-2478-73DE-1EB5B9540EAD}"/>
              </a:ext>
            </a:extLst>
          </p:cNvPr>
          <p:cNvSpPr txBox="1"/>
          <p:nvPr/>
        </p:nvSpPr>
        <p:spPr>
          <a:xfrm>
            <a:off x="0" y="0"/>
            <a:ext cx="21467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6B: CCPG1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Rabbit anti-CCPG1 (E3C5G)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Cell Signaling #80158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55137B-4898-1AA7-6E16-C9DD5D0FD793}"/>
              </a:ext>
            </a:extLst>
          </p:cNvPr>
          <p:cNvSpPr/>
          <p:nvPr/>
        </p:nvSpPr>
        <p:spPr>
          <a:xfrm rot="238719">
            <a:off x="3229263" y="2005022"/>
            <a:ext cx="2827871" cy="443905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764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B6B032B-A5E2-A8DD-9F1A-3FFD6E06E1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5194" y="646331"/>
            <a:ext cx="3777051" cy="48562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264B250-10A3-7851-5B68-BDB27B63EDA3}"/>
              </a:ext>
            </a:extLst>
          </p:cNvPr>
          <p:cNvSpPr txBox="1"/>
          <p:nvPr/>
        </p:nvSpPr>
        <p:spPr>
          <a:xfrm>
            <a:off x="0" y="0"/>
            <a:ext cx="29193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6B: </a:t>
            </a:r>
            <a:r>
              <a:rPr lang="el-GR" sz="1200" b="1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-Actin (not in final figure)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Loading control for CCPG1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Mouse anti-beta-Actin (C4)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Santa Cruz #sc-47778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889988-9503-4511-DD0A-A3453E7FEFF7}"/>
              </a:ext>
            </a:extLst>
          </p:cNvPr>
          <p:cNvSpPr/>
          <p:nvPr/>
        </p:nvSpPr>
        <p:spPr>
          <a:xfrm rot="238719">
            <a:off x="3229263" y="2631559"/>
            <a:ext cx="2827871" cy="443905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681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F7D81A7-A275-8542-88B9-39D5FEC4CD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455" y="822469"/>
            <a:ext cx="3681554" cy="55223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4E9C3CC-E8CF-9243-EE91-2D9E62EFD1BE}"/>
              </a:ext>
            </a:extLst>
          </p:cNvPr>
          <p:cNvSpPr txBox="1"/>
          <p:nvPr/>
        </p:nvSpPr>
        <p:spPr>
          <a:xfrm>
            <a:off x="0" y="0"/>
            <a:ext cx="25282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6B: RTN3 (short isoform)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Mouse anti-RTN3/HAP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Abcam #ab68328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C00362-F7C7-3A53-38A3-539E69A7AA34}"/>
              </a:ext>
            </a:extLst>
          </p:cNvPr>
          <p:cNvSpPr/>
          <p:nvPr/>
        </p:nvSpPr>
        <p:spPr>
          <a:xfrm rot="21415833">
            <a:off x="3006271" y="4073831"/>
            <a:ext cx="2909922" cy="479529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696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41664A-7BCA-A62E-2194-E55EDB1E00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455" y="822469"/>
            <a:ext cx="3681554" cy="55223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E7CA6D3-8928-DC87-86D1-95AAB019BE3B}"/>
              </a:ext>
            </a:extLst>
          </p:cNvPr>
          <p:cNvSpPr txBox="1"/>
          <p:nvPr/>
        </p:nvSpPr>
        <p:spPr>
          <a:xfrm>
            <a:off x="0" y="0"/>
            <a:ext cx="15614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6B: SEC62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Rabbit anti-SEC62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Sigma #HPA014059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096A44-4EF5-6137-11C1-835C7C9E1C84}"/>
              </a:ext>
            </a:extLst>
          </p:cNvPr>
          <p:cNvSpPr/>
          <p:nvPr/>
        </p:nvSpPr>
        <p:spPr>
          <a:xfrm rot="21413781">
            <a:off x="3047296" y="3425365"/>
            <a:ext cx="2827871" cy="414867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010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CB9FAC2-C2E0-7815-9982-DC8E9D5619CD}"/>
              </a:ext>
            </a:extLst>
          </p:cNvPr>
          <p:cNvSpPr txBox="1"/>
          <p:nvPr/>
        </p:nvSpPr>
        <p:spPr>
          <a:xfrm>
            <a:off x="0" y="0"/>
            <a:ext cx="29193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6B: </a:t>
            </a:r>
            <a:r>
              <a:rPr lang="el-GR" sz="1200" b="1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-Actin (not in final figure)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Loading control for RTN3 and SEC62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Mouse anti-beta-Actin (C4)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Santa Cruz #sc-47778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A7F409-3CF6-10A1-DAD0-2BFDCD7047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455" y="822469"/>
            <a:ext cx="3681554" cy="552233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2845E6A-EC79-1BA7-7F67-71226DCC4C48}"/>
              </a:ext>
            </a:extLst>
          </p:cNvPr>
          <p:cNvSpPr/>
          <p:nvPr/>
        </p:nvSpPr>
        <p:spPr>
          <a:xfrm rot="21413781">
            <a:off x="3072697" y="3425365"/>
            <a:ext cx="2827871" cy="414867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477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</TotalTime>
  <Words>114</Words>
  <Application>Microsoft Office PowerPoint</Application>
  <PresentationFormat>Widescreen</PresentationFormat>
  <Paragraphs>24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Shivam Zaver</dc:creator>
  <cp:lastModifiedBy>Cory Simpson</cp:lastModifiedBy>
  <cp:revision>6</cp:revision>
  <dcterms:created xsi:type="dcterms:W3CDTF">2023-10-26T19:12:13Z</dcterms:created>
  <dcterms:modified xsi:type="dcterms:W3CDTF">2025-08-05T22:16:33Z</dcterms:modified>
</cp:coreProperties>
</file>