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4" d="100"/>
          <a:sy n="104" d="100"/>
        </p:scale>
        <p:origin x="232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F3F60-483F-DCF0-4C1F-C8B82299D7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04477A-C408-3E87-9572-F29CACE882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F78FF4-DB3D-D252-780F-29A761B04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3CEA-0E3E-6D42-9759-B92C5772F8A5}" type="datetimeFigureOut">
              <a:rPr lang="en-US" smtClean="0"/>
              <a:t>5/30/25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055B6D-A1FC-48D5-30E2-DB5F6AA82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EE48F-EF40-0DF5-BBF3-E47FFC7E7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B0C20-2FAB-874A-B11C-3CF3D6927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31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A4443-3AB3-A452-E971-13EA4DF1B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48441-058A-C6A4-BE9C-33507FDFB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833B4-4DCF-92B6-452D-0912C6250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3CEA-0E3E-6D42-9759-B92C5772F8A5}" type="datetimeFigureOut">
              <a:rPr lang="en-US" smtClean="0"/>
              <a:t>5/30/25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CD1CB-41D5-CC9A-B1E2-39076C166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51C12-20FF-BD49-BE58-67D98A5A0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B0C20-2FAB-874A-B11C-3CF3D6927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946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C31A4-DBDF-97D9-9659-82DD39ABE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A5E617-A073-4DE0-F932-5CA9EE48A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B645E-5249-576F-726A-ADE3F0BB5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3CEA-0E3E-6D42-9759-B92C5772F8A5}" type="datetimeFigureOut">
              <a:rPr lang="en-US" smtClean="0"/>
              <a:t>5/30/25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7C55A-AD71-6FC0-89E6-A91C56478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D1867-6510-C2AF-6435-9C4F38EC5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B0C20-2FAB-874A-B11C-3CF3D6927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321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2BAEA-4D22-3575-0AC7-D2484C71F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52386-5237-D1B7-7F92-9083180D24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7CBBA8-4C96-BA04-1321-8C90B4557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7EE327-3F5C-0656-4E96-7BD4D5223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3CEA-0E3E-6D42-9759-B92C5772F8A5}" type="datetimeFigureOut">
              <a:rPr lang="en-US" smtClean="0"/>
              <a:t>5/30/25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3AC58F-1C2E-749B-51CF-BE6FBD136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651716-BFFE-2CEB-A70A-FEF560D1F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B0C20-2FAB-874A-B11C-3CF3D6927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669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1494C-9B83-130B-FB97-3AD40ABF4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CFD961-576F-C0D5-9F58-B86B5C0A4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4A14EA-2F46-B4DD-4157-390740EE4D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ED65A0-67DF-A8B7-D6EE-B28AF432C7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E1BCD1-20AF-F943-5EB9-3080C289FF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05C8F05-4CA6-8889-D6A6-8B72DDB58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3CEA-0E3E-6D42-9759-B92C5772F8A5}" type="datetimeFigureOut">
              <a:rPr lang="en-US" smtClean="0"/>
              <a:t>5/30/25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0F9553-3E83-58E0-9DB2-FB040590F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B850B9-EB69-4786-5D4E-2F0D4438A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B0C20-2FAB-874A-B11C-3CF3D6927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004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7E0D2-2200-85D8-864C-546B13BD2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704B33-1498-FADC-D96A-5168C4506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3CEA-0E3E-6D42-9759-B92C5772F8A5}" type="datetimeFigureOut">
              <a:rPr lang="en-US" smtClean="0"/>
              <a:t>5/30/25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BBEB78-8B87-C288-C037-CCFF88C7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0E2E6C-EAE0-C8A4-EE02-74DB01BFC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B0C20-2FAB-874A-B11C-3CF3D6927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030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DF4737-A7C1-5ED6-FB63-6904595E4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3CEA-0E3E-6D42-9759-B92C5772F8A5}" type="datetimeFigureOut">
              <a:rPr lang="en-US" smtClean="0"/>
              <a:t>5/30/25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AC7149-54ED-3138-7CFC-1953DF842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7F210-EAD6-F580-AD1A-B24A1E07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B0C20-2FAB-874A-B11C-3CF3D6927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28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0C4B4-6F74-8859-A33B-F5C4EDB76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72CF3-ECA7-7DC0-FF8B-60538517B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2C968-8CFF-A0B0-4A5E-B11B1766BA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9DE9A1-3A70-3EE2-5633-F468C3F08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3CEA-0E3E-6D42-9759-B92C5772F8A5}" type="datetimeFigureOut">
              <a:rPr lang="en-US" smtClean="0"/>
              <a:t>5/30/25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C0B0B7-E106-78F2-F1AB-E6A0C4A28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33C959-9F31-F4FB-4DE1-EC6A3E863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B0C20-2FAB-874A-B11C-3CF3D6927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228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DE3B4-34B4-852F-A634-96DFB1576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582E5E-B3E4-B93C-39D7-197683D4D2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AB2F40-53D0-FA86-BCE1-673F6D691A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2CB32B-C591-4865-56AA-287BC3BFF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3CEA-0E3E-6D42-9759-B92C5772F8A5}" type="datetimeFigureOut">
              <a:rPr lang="en-US" smtClean="0"/>
              <a:t>5/30/25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84D43-E214-1F82-470F-195F38B2B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90294E-D0D2-BA74-D3CA-BD85F2696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B0C20-2FAB-874A-B11C-3CF3D6927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769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428AF-0569-76DF-6F75-CC02E624C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449FA5-744A-6FE6-C58B-DBF48008B1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9FD3D-4D4F-C6E6-6738-1962029AF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3CEA-0E3E-6D42-9759-B92C5772F8A5}" type="datetimeFigureOut">
              <a:rPr lang="en-US" smtClean="0"/>
              <a:t>5/30/25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ACEF84-AC0E-2434-706D-F48D3F98E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DC82F4-E5A6-934A-96F7-8E5325C56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B0C20-2FAB-874A-B11C-3CF3D6927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48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E8DC22-26AC-AB8A-B147-664BFBCB53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2B8BB8-4A45-99AB-4C8B-C1C941563C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735DB-B360-69CE-5271-1F8967CD0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53CEA-0E3E-6D42-9759-B92C5772F8A5}" type="datetimeFigureOut">
              <a:rPr lang="en-US" smtClean="0"/>
              <a:t>5/30/25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00ECE-9EA0-01C7-6B61-A2896A388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A54FC-2D46-F549-9768-7115D971A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B0C20-2FAB-874A-B11C-3CF3D6927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022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8A6F75-07C9-DE5B-A237-017AF64B9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4B39F-F419-38B8-4102-A3DFE342E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81DE64-364F-46B4-3A26-1F46573352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053CEA-0E3E-6D42-9759-B92C5772F8A5}" type="datetimeFigureOut">
              <a:rPr lang="en-US" smtClean="0"/>
              <a:t>5/30/25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9C898-D1A2-4DBA-EBA8-ACF0C12991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7DC91-AC76-82EA-2681-9E9C23378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8B0C20-2FAB-874A-B11C-3CF3D69270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96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x-ray&#10;&#10;AI-generated content may be incorrect.">
            <a:extLst>
              <a:ext uri="{FF2B5EF4-FFF2-40B4-BE49-F238E27FC236}">
                <a16:creationId xmlns:a16="http://schemas.microsoft.com/office/drawing/2014/main" id="{A0E819B6-605B-0789-A422-219620F02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7008" y="36374"/>
            <a:ext cx="8521014" cy="678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41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Lucia Morgado Palacin</dc:creator>
  <cp:lastModifiedBy>Lucia Morgado Palacin</cp:lastModifiedBy>
  <cp:revision>1</cp:revision>
  <dcterms:created xsi:type="dcterms:W3CDTF">2025-05-30T22:08:09Z</dcterms:created>
  <dcterms:modified xsi:type="dcterms:W3CDTF">2025-05-30T23:36:35Z</dcterms:modified>
</cp:coreProperties>
</file>