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3"/>
  </p:notesMasterIdLst>
  <p:handoutMasterIdLst>
    <p:handoutMasterId r:id="rId4"/>
  </p:handoutMasterIdLst>
  <p:sldIdLst>
    <p:sldId id="493" r:id="rId2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4" userDrawn="1">
          <p15:clr>
            <a:srgbClr val="A4A3A4"/>
          </p15:clr>
        </p15:guide>
        <p15:guide id="2" orient="horz" pos="695" userDrawn="1">
          <p15:clr>
            <a:srgbClr val="A4A3A4"/>
          </p15:clr>
        </p15:guide>
        <p15:guide id="3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A1A0E3-2652-4644-A2F3-09E99C4671F8}" v="29" dt="2025-05-19T10:38:08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 showGuides="1">
      <p:cViewPr>
        <p:scale>
          <a:sx n="125" d="100"/>
          <a:sy n="125" d="100"/>
        </p:scale>
        <p:origin x="2130" y="-3654"/>
      </p:cViewPr>
      <p:guideLst>
        <p:guide orient="horz" pos="1664"/>
        <p:guide orient="horz" pos="695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5" d="100"/>
          <a:sy n="115" d="100"/>
        </p:scale>
        <p:origin x="507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arina Barbara Küntzel" userId="d9c906e3-e62b-4b34-918f-693b3bd7444f" providerId="ADAL" clId="{C9A1A0E3-2652-4644-A2F3-09E99C4671F8}"/>
    <pc:docChg chg="undo custSel modSld">
      <pc:chgData name="Katharina Barbara Küntzel" userId="d9c906e3-e62b-4b34-918f-693b3bd7444f" providerId="ADAL" clId="{C9A1A0E3-2652-4644-A2F3-09E99C4671F8}" dt="2025-05-19T10:38:43.345" v="353" actId="1035"/>
      <pc:docMkLst>
        <pc:docMk/>
      </pc:docMkLst>
      <pc:sldChg chg="addSp delSp modSp mod">
        <pc:chgData name="Katharina Barbara Küntzel" userId="d9c906e3-e62b-4b34-918f-693b3bd7444f" providerId="ADAL" clId="{C9A1A0E3-2652-4644-A2F3-09E99C4671F8}" dt="2025-05-19T10:38:43.345" v="353" actId="1035"/>
        <pc:sldMkLst>
          <pc:docMk/>
          <pc:sldMk cId="2508327997" sldId="493"/>
        </pc:sldMkLst>
        <pc:spChg chg="add del mod">
          <ac:chgData name="Katharina Barbara Küntzel" userId="d9c906e3-e62b-4b34-918f-693b3bd7444f" providerId="ADAL" clId="{C9A1A0E3-2652-4644-A2F3-09E99C4671F8}" dt="2025-05-19T10:22:07.872" v="1" actId="478"/>
          <ac:spMkLst>
            <pc:docMk/>
            <pc:sldMk cId="2508327997" sldId="493"/>
            <ac:spMk id="7" creationId="{59961CC9-4343-A5B1-B05B-63A713FB709A}"/>
          </ac:spMkLst>
        </pc:spChg>
        <pc:spChg chg="add del mod">
          <ac:chgData name="Katharina Barbara Küntzel" userId="d9c906e3-e62b-4b34-918f-693b3bd7444f" providerId="ADAL" clId="{C9A1A0E3-2652-4644-A2F3-09E99C4671F8}" dt="2025-05-19T10:22:07.872" v="1" actId="478"/>
          <ac:spMkLst>
            <pc:docMk/>
            <pc:sldMk cId="2508327997" sldId="493"/>
            <ac:spMk id="8" creationId="{8CE71504-B2B2-4149-A482-D475D8022DCB}"/>
          </ac:spMkLst>
        </pc:spChg>
        <pc:spChg chg="add del mod">
          <ac:chgData name="Katharina Barbara Küntzel" userId="d9c906e3-e62b-4b34-918f-693b3bd7444f" providerId="ADAL" clId="{C9A1A0E3-2652-4644-A2F3-09E99C4671F8}" dt="2025-05-19T10:22:07.872" v="1" actId="478"/>
          <ac:spMkLst>
            <pc:docMk/>
            <pc:sldMk cId="2508327997" sldId="493"/>
            <ac:spMk id="9" creationId="{271B8B49-B7DA-4085-A472-74D0B0744313}"/>
          </ac:spMkLst>
        </pc:spChg>
        <pc:spChg chg="add del mod">
          <ac:chgData name="Katharina Barbara Küntzel" userId="d9c906e3-e62b-4b34-918f-693b3bd7444f" providerId="ADAL" clId="{C9A1A0E3-2652-4644-A2F3-09E99C4671F8}" dt="2025-05-19T10:22:07.872" v="1" actId="478"/>
          <ac:spMkLst>
            <pc:docMk/>
            <pc:sldMk cId="2508327997" sldId="493"/>
            <ac:spMk id="10" creationId="{93F92198-9B63-4613-9C47-6EE725563580}"/>
          </ac:spMkLst>
        </pc:spChg>
        <pc:spChg chg="add del mod">
          <ac:chgData name="Katharina Barbara Küntzel" userId="d9c906e3-e62b-4b34-918f-693b3bd7444f" providerId="ADAL" clId="{C9A1A0E3-2652-4644-A2F3-09E99C4671F8}" dt="2025-05-19T10:22:07.872" v="1" actId="478"/>
          <ac:spMkLst>
            <pc:docMk/>
            <pc:sldMk cId="2508327997" sldId="493"/>
            <ac:spMk id="11" creationId="{5E3C2803-6BD2-45C2-921B-7E71CC584BC0}"/>
          </ac:spMkLst>
        </pc:spChg>
        <pc:spChg chg="add mod">
          <ac:chgData name="Katharina Barbara Küntzel" userId="d9c906e3-e62b-4b34-918f-693b3bd7444f" providerId="ADAL" clId="{C9A1A0E3-2652-4644-A2F3-09E99C4671F8}" dt="2025-05-19T10:28:44.495" v="155" actId="552"/>
          <ac:spMkLst>
            <pc:docMk/>
            <pc:sldMk cId="2508327997" sldId="493"/>
            <ac:spMk id="15" creationId="{59961CC9-4343-A5B1-B05B-63A713FB709A}"/>
          </ac:spMkLst>
        </pc:spChg>
        <pc:spChg chg="add mod">
          <ac:chgData name="Katharina Barbara Küntzel" userId="d9c906e3-e62b-4b34-918f-693b3bd7444f" providerId="ADAL" clId="{C9A1A0E3-2652-4644-A2F3-09E99C4671F8}" dt="2025-05-19T10:29:31.853" v="167" actId="1036"/>
          <ac:spMkLst>
            <pc:docMk/>
            <pc:sldMk cId="2508327997" sldId="493"/>
            <ac:spMk id="16" creationId="{8CE71504-B2B2-4149-A482-D475D8022DCB}"/>
          </ac:spMkLst>
        </pc:spChg>
        <pc:spChg chg="add mod">
          <ac:chgData name="Katharina Barbara Küntzel" userId="d9c906e3-e62b-4b34-918f-693b3bd7444f" providerId="ADAL" clId="{C9A1A0E3-2652-4644-A2F3-09E99C4671F8}" dt="2025-05-19T10:38:43.345" v="353" actId="1035"/>
          <ac:spMkLst>
            <pc:docMk/>
            <pc:sldMk cId="2508327997" sldId="493"/>
            <ac:spMk id="17" creationId="{271B8B49-B7DA-4085-A472-74D0B0744313}"/>
          </ac:spMkLst>
        </pc:spChg>
        <pc:spChg chg="add mod">
          <ac:chgData name="Katharina Barbara Küntzel" userId="d9c906e3-e62b-4b34-918f-693b3bd7444f" providerId="ADAL" clId="{C9A1A0E3-2652-4644-A2F3-09E99C4671F8}" dt="2025-05-19T10:28:44.495" v="155" actId="552"/>
          <ac:spMkLst>
            <pc:docMk/>
            <pc:sldMk cId="2508327997" sldId="493"/>
            <ac:spMk id="18" creationId="{93F92198-9B63-4613-9C47-6EE725563580}"/>
          </ac:spMkLst>
        </pc:spChg>
        <pc:spChg chg="add mod">
          <ac:chgData name="Katharina Barbara Küntzel" userId="d9c906e3-e62b-4b34-918f-693b3bd7444f" providerId="ADAL" clId="{C9A1A0E3-2652-4644-A2F3-09E99C4671F8}" dt="2025-05-19T10:28:44.495" v="155" actId="552"/>
          <ac:spMkLst>
            <pc:docMk/>
            <pc:sldMk cId="2508327997" sldId="493"/>
            <ac:spMk id="19" creationId="{5E3C2803-6BD2-45C2-921B-7E71CC584BC0}"/>
          </ac:spMkLst>
        </pc:spChg>
        <pc:spChg chg="add mod">
          <ac:chgData name="Katharina Barbara Küntzel" userId="d9c906e3-e62b-4b34-918f-693b3bd7444f" providerId="ADAL" clId="{C9A1A0E3-2652-4644-A2F3-09E99C4671F8}" dt="2025-05-19T10:38:43.345" v="353" actId="1035"/>
          <ac:spMkLst>
            <pc:docMk/>
            <pc:sldMk cId="2508327997" sldId="493"/>
            <ac:spMk id="23" creationId="{5C38A008-A8A2-A9E4-B403-9EC7002453D3}"/>
          </ac:spMkLst>
        </pc:spChg>
        <pc:spChg chg="add mod">
          <ac:chgData name="Katharina Barbara Küntzel" userId="d9c906e3-e62b-4b34-918f-693b3bd7444f" providerId="ADAL" clId="{C9A1A0E3-2652-4644-A2F3-09E99C4671F8}" dt="2025-05-19T10:23:24.767" v="20" actId="20577"/>
          <ac:spMkLst>
            <pc:docMk/>
            <pc:sldMk cId="2508327997" sldId="493"/>
            <ac:spMk id="24" creationId="{DB8811CC-73EE-7FE1-C3E1-A27E20C6B5E1}"/>
          </ac:spMkLst>
        </pc:spChg>
        <pc:spChg chg="add mod">
          <ac:chgData name="Katharina Barbara Küntzel" userId="d9c906e3-e62b-4b34-918f-693b3bd7444f" providerId="ADAL" clId="{C9A1A0E3-2652-4644-A2F3-09E99C4671F8}" dt="2025-05-19T10:23:35.865" v="24" actId="20577"/>
          <ac:spMkLst>
            <pc:docMk/>
            <pc:sldMk cId="2508327997" sldId="493"/>
            <ac:spMk id="25" creationId="{8340F2DB-16CB-AFA9-0079-BF21710C60C8}"/>
          </ac:spMkLst>
        </pc:spChg>
        <pc:spChg chg="add mod">
          <ac:chgData name="Katharina Barbara Küntzel" userId="d9c906e3-e62b-4b34-918f-693b3bd7444f" providerId="ADAL" clId="{C9A1A0E3-2652-4644-A2F3-09E99C4671F8}" dt="2025-05-19T10:38:43.345" v="353" actId="1035"/>
          <ac:spMkLst>
            <pc:docMk/>
            <pc:sldMk cId="2508327997" sldId="493"/>
            <ac:spMk id="26" creationId="{0B2D43E8-5C31-5D81-2236-7C5097E5ED59}"/>
          </ac:spMkLst>
        </pc:spChg>
        <pc:spChg chg="add mod">
          <ac:chgData name="Katharina Barbara Küntzel" userId="d9c906e3-e62b-4b34-918f-693b3bd7444f" providerId="ADAL" clId="{C9A1A0E3-2652-4644-A2F3-09E99C4671F8}" dt="2025-05-19T10:26:16.487" v="94" actId="1037"/>
          <ac:spMkLst>
            <pc:docMk/>
            <pc:sldMk cId="2508327997" sldId="493"/>
            <ac:spMk id="36" creationId="{8BDEA184-D647-462C-36BD-742AB8B9537D}"/>
          </ac:spMkLst>
        </pc:spChg>
        <pc:spChg chg="add mod">
          <ac:chgData name="Katharina Barbara Küntzel" userId="d9c906e3-e62b-4b34-918f-693b3bd7444f" providerId="ADAL" clId="{C9A1A0E3-2652-4644-A2F3-09E99C4671F8}" dt="2025-05-19T10:38:43.345" v="353" actId="1035"/>
          <ac:spMkLst>
            <pc:docMk/>
            <pc:sldMk cId="2508327997" sldId="493"/>
            <ac:spMk id="37" creationId="{C5DCF976-4F68-6AC7-3773-BB27F78416E8}"/>
          </ac:spMkLst>
        </pc:spChg>
        <pc:spChg chg="add mod">
          <ac:chgData name="Katharina Barbara Küntzel" userId="d9c906e3-e62b-4b34-918f-693b3bd7444f" providerId="ADAL" clId="{C9A1A0E3-2652-4644-A2F3-09E99C4671F8}" dt="2025-05-19T10:26:40.515" v="124" actId="1076"/>
          <ac:spMkLst>
            <pc:docMk/>
            <pc:sldMk cId="2508327997" sldId="493"/>
            <ac:spMk id="38" creationId="{6549618D-8F7A-0B56-B8AD-C910991ECB0F}"/>
          </ac:spMkLst>
        </pc:spChg>
        <pc:spChg chg="add mod">
          <ac:chgData name="Katharina Barbara Küntzel" userId="d9c906e3-e62b-4b34-918f-693b3bd7444f" providerId="ADAL" clId="{C9A1A0E3-2652-4644-A2F3-09E99C4671F8}" dt="2025-05-19T10:26:45.741" v="126" actId="1076"/>
          <ac:spMkLst>
            <pc:docMk/>
            <pc:sldMk cId="2508327997" sldId="493"/>
            <ac:spMk id="39" creationId="{E57EC243-BB77-ABB4-572F-9338E1E2DECF}"/>
          </ac:spMkLst>
        </pc:spChg>
        <pc:spChg chg="add mod">
          <ac:chgData name="Katharina Barbara Küntzel" userId="d9c906e3-e62b-4b34-918f-693b3bd7444f" providerId="ADAL" clId="{C9A1A0E3-2652-4644-A2F3-09E99C4671F8}" dt="2025-05-19T10:38:43.345" v="353" actId="1035"/>
          <ac:spMkLst>
            <pc:docMk/>
            <pc:sldMk cId="2508327997" sldId="493"/>
            <ac:spMk id="40" creationId="{738D855C-5752-738A-6DFA-B727D51A6F3F}"/>
          </ac:spMkLst>
        </pc:spChg>
        <pc:spChg chg="add mod">
          <ac:chgData name="Katharina Barbara Küntzel" userId="d9c906e3-e62b-4b34-918f-693b3bd7444f" providerId="ADAL" clId="{C9A1A0E3-2652-4644-A2F3-09E99C4671F8}" dt="2025-05-19T10:27:08.012" v="134" actId="1076"/>
          <ac:spMkLst>
            <pc:docMk/>
            <pc:sldMk cId="2508327997" sldId="493"/>
            <ac:spMk id="41" creationId="{41455FF6-E402-B017-AE94-EE7E8877AEE8}"/>
          </ac:spMkLst>
        </pc:spChg>
        <pc:spChg chg="add mod">
          <ac:chgData name="Katharina Barbara Küntzel" userId="d9c906e3-e62b-4b34-918f-693b3bd7444f" providerId="ADAL" clId="{C9A1A0E3-2652-4644-A2F3-09E99C4671F8}" dt="2025-05-19T10:27:23.974" v="150" actId="1038"/>
          <ac:spMkLst>
            <pc:docMk/>
            <pc:sldMk cId="2508327997" sldId="493"/>
            <ac:spMk id="42" creationId="{55F74AC3-6756-B493-D041-8868BE7CA5A2}"/>
          </ac:spMkLst>
        </pc:spChg>
        <pc:spChg chg="add mod">
          <ac:chgData name="Katharina Barbara Küntzel" userId="d9c906e3-e62b-4b34-918f-693b3bd7444f" providerId="ADAL" clId="{C9A1A0E3-2652-4644-A2F3-09E99C4671F8}" dt="2025-05-19T10:27:31.744" v="152" actId="1076"/>
          <ac:spMkLst>
            <pc:docMk/>
            <pc:sldMk cId="2508327997" sldId="493"/>
            <ac:spMk id="43" creationId="{21082F0C-A4FE-F35F-6AA7-29B1BF1D6CD4}"/>
          </ac:spMkLst>
        </pc:spChg>
        <pc:spChg chg="add mod">
          <ac:chgData name="Katharina Barbara Küntzel" userId="d9c906e3-e62b-4b34-918f-693b3bd7444f" providerId="ADAL" clId="{C9A1A0E3-2652-4644-A2F3-09E99C4671F8}" dt="2025-05-19T10:36:42.179" v="268" actId="1076"/>
          <ac:spMkLst>
            <pc:docMk/>
            <pc:sldMk cId="2508327997" sldId="493"/>
            <ac:spMk id="52" creationId="{9B4647C8-AD7E-A762-8A0E-264E0EEE041F}"/>
          </ac:spMkLst>
        </pc:spChg>
        <pc:spChg chg="add mod">
          <ac:chgData name="Katharina Barbara Küntzel" userId="d9c906e3-e62b-4b34-918f-693b3bd7444f" providerId="ADAL" clId="{C9A1A0E3-2652-4644-A2F3-09E99C4671F8}" dt="2025-05-19T10:36:42.179" v="268" actId="1076"/>
          <ac:spMkLst>
            <pc:docMk/>
            <pc:sldMk cId="2508327997" sldId="493"/>
            <ac:spMk id="53" creationId="{CD8A6C89-2AE2-50D9-CB57-2C380E8AAEE6}"/>
          </ac:spMkLst>
        </pc:spChg>
        <pc:spChg chg="add mod">
          <ac:chgData name="Katharina Barbara Küntzel" userId="d9c906e3-e62b-4b34-918f-693b3bd7444f" providerId="ADAL" clId="{C9A1A0E3-2652-4644-A2F3-09E99C4671F8}" dt="2025-05-19T10:38:43.345" v="353" actId="1035"/>
          <ac:spMkLst>
            <pc:docMk/>
            <pc:sldMk cId="2508327997" sldId="493"/>
            <ac:spMk id="54" creationId="{B67D75DE-BB79-3FB1-2ED8-34DAECF4B83C}"/>
          </ac:spMkLst>
        </pc:spChg>
        <pc:spChg chg="add mod">
          <ac:chgData name="Katharina Barbara Küntzel" userId="d9c906e3-e62b-4b34-918f-693b3bd7444f" providerId="ADAL" clId="{C9A1A0E3-2652-4644-A2F3-09E99C4671F8}" dt="2025-05-19T10:38:43.345" v="353" actId="1035"/>
          <ac:spMkLst>
            <pc:docMk/>
            <pc:sldMk cId="2508327997" sldId="493"/>
            <ac:spMk id="55" creationId="{20595758-29F2-F364-CAED-E36EB079D121}"/>
          </ac:spMkLst>
        </pc:spChg>
        <pc:spChg chg="add mod">
          <ac:chgData name="Katharina Barbara Küntzel" userId="d9c906e3-e62b-4b34-918f-693b3bd7444f" providerId="ADAL" clId="{C9A1A0E3-2652-4644-A2F3-09E99C4671F8}" dt="2025-05-19T10:31:07.342" v="253" actId="1076"/>
          <ac:spMkLst>
            <pc:docMk/>
            <pc:sldMk cId="2508327997" sldId="493"/>
            <ac:spMk id="56" creationId="{DFB4AC4C-9234-F50F-7441-F71FEFF86245}"/>
          </ac:spMkLst>
        </pc:spChg>
        <pc:spChg chg="add mod">
          <ac:chgData name="Katharina Barbara Küntzel" userId="d9c906e3-e62b-4b34-918f-693b3bd7444f" providerId="ADAL" clId="{C9A1A0E3-2652-4644-A2F3-09E99C4671F8}" dt="2025-05-19T10:38:43.345" v="353" actId="1035"/>
          <ac:spMkLst>
            <pc:docMk/>
            <pc:sldMk cId="2508327997" sldId="493"/>
            <ac:spMk id="57" creationId="{EEF14FD7-A25D-8B95-A6B4-5C0E023B6F84}"/>
          </ac:spMkLst>
        </pc:spChg>
        <pc:spChg chg="add mod">
          <ac:chgData name="Katharina Barbara Küntzel" userId="d9c906e3-e62b-4b34-918f-693b3bd7444f" providerId="ADAL" clId="{C9A1A0E3-2652-4644-A2F3-09E99C4671F8}" dt="2025-05-19T10:38:43.345" v="353" actId="1035"/>
          <ac:spMkLst>
            <pc:docMk/>
            <pc:sldMk cId="2508327997" sldId="493"/>
            <ac:spMk id="58" creationId="{5BC5A193-B46A-CE6A-E91C-CEE78183765B}"/>
          </ac:spMkLst>
        </pc:spChg>
        <pc:spChg chg="add mod">
          <ac:chgData name="Katharina Barbara Küntzel" userId="d9c906e3-e62b-4b34-918f-693b3bd7444f" providerId="ADAL" clId="{C9A1A0E3-2652-4644-A2F3-09E99C4671F8}" dt="2025-05-19T10:36:26.605" v="266" actId="1076"/>
          <ac:spMkLst>
            <pc:docMk/>
            <pc:sldMk cId="2508327997" sldId="493"/>
            <ac:spMk id="59" creationId="{BA8ACBA8-B0EE-1C7C-F657-31EF1386486F}"/>
          </ac:spMkLst>
        </pc:spChg>
        <pc:spChg chg="add mod">
          <ac:chgData name="Katharina Barbara Küntzel" userId="d9c906e3-e62b-4b34-918f-693b3bd7444f" providerId="ADAL" clId="{C9A1A0E3-2652-4644-A2F3-09E99C4671F8}" dt="2025-05-19T10:38:43.345" v="353" actId="1035"/>
          <ac:spMkLst>
            <pc:docMk/>
            <pc:sldMk cId="2508327997" sldId="493"/>
            <ac:spMk id="62" creationId="{53841FB5-6BC6-387D-16BE-848143597A50}"/>
          </ac:spMkLst>
        </pc:spChg>
        <pc:spChg chg="add mod">
          <ac:chgData name="Katharina Barbara Küntzel" userId="d9c906e3-e62b-4b34-918f-693b3bd7444f" providerId="ADAL" clId="{C9A1A0E3-2652-4644-A2F3-09E99C4671F8}" dt="2025-05-19T10:37:19.747" v="298" actId="1076"/>
          <ac:spMkLst>
            <pc:docMk/>
            <pc:sldMk cId="2508327997" sldId="493"/>
            <ac:spMk id="63" creationId="{41E634EC-C978-8AB1-F18F-E9978C2446C6}"/>
          </ac:spMkLst>
        </pc:spChg>
        <pc:spChg chg="add mod">
          <ac:chgData name="Katharina Barbara Küntzel" userId="d9c906e3-e62b-4b34-918f-693b3bd7444f" providerId="ADAL" clId="{C9A1A0E3-2652-4644-A2F3-09E99C4671F8}" dt="2025-05-19T10:38:28.196" v="323" actId="12788"/>
          <ac:spMkLst>
            <pc:docMk/>
            <pc:sldMk cId="2508327997" sldId="493"/>
            <ac:spMk id="66" creationId="{C6C813EB-A5C1-324F-F143-3CAB46FFA45C}"/>
          </ac:spMkLst>
        </pc:spChg>
        <pc:picChg chg="add del mod">
          <ac:chgData name="Katharina Barbara Küntzel" userId="d9c906e3-e62b-4b34-918f-693b3bd7444f" providerId="ADAL" clId="{C9A1A0E3-2652-4644-A2F3-09E99C4671F8}" dt="2025-05-19T10:22:07.872" v="1" actId="478"/>
          <ac:picMkLst>
            <pc:docMk/>
            <pc:sldMk cId="2508327997" sldId="493"/>
            <ac:picMk id="4" creationId="{16C20282-86BB-D70E-288D-EF2AA26F34B5}"/>
          </ac:picMkLst>
        </pc:picChg>
        <pc:picChg chg="add mod">
          <ac:chgData name="Katharina Barbara Küntzel" userId="d9c906e3-e62b-4b34-918f-693b3bd7444f" providerId="ADAL" clId="{C9A1A0E3-2652-4644-A2F3-09E99C4671F8}" dt="2025-05-19T10:27:02.275" v="133" actId="1076"/>
          <ac:picMkLst>
            <pc:docMk/>
            <pc:sldMk cId="2508327997" sldId="493"/>
            <ac:picMk id="12" creationId="{16C20282-86BB-D70E-288D-EF2AA26F34B5}"/>
          </ac:picMkLst>
        </pc:picChg>
        <pc:cxnChg chg="add del mod">
          <ac:chgData name="Katharina Barbara Küntzel" userId="d9c906e3-e62b-4b34-918f-693b3bd7444f" providerId="ADAL" clId="{C9A1A0E3-2652-4644-A2F3-09E99C4671F8}" dt="2025-05-19T10:22:07.872" v="1" actId="478"/>
          <ac:cxnSpMkLst>
            <pc:docMk/>
            <pc:sldMk cId="2508327997" sldId="493"/>
            <ac:cxnSpMk id="5" creationId="{AB914731-9A6C-4D91-874F-2297E0809B11}"/>
          </ac:cxnSpMkLst>
        </pc:cxnChg>
        <pc:cxnChg chg="add del mod">
          <ac:chgData name="Katharina Barbara Küntzel" userId="d9c906e3-e62b-4b34-918f-693b3bd7444f" providerId="ADAL" clId="{C9A1A0E3-2652-4644-A2F3-09E99C4671F8}" dt="2025-05-19T10:22:07.872" v="1" actId="478"/>
          <ac:cxnSpMkLst>
            <pc:docMk/>
            <pc:sldMk cId="2508327997" sldId="493"/>
            <ac:cxnSpMk id="6" creationId="{F3D0F632-3B93-4116-89A7-AC9E6D45D228}"/>
          </ac:cxnSpMkLst>
        </pc:cxnChg>
        <pc:cxnChg chg="add mod">
          <ac:chgData name="Katharina Barbara Küntzel" userId="d9c906e3-e62b-4b34-918f-693b3bd7444f" providerId="ADAL" clId="{C9A1A0E3-2652-4644-A2F3-09E99C4671F8}" dt="2025-05-19T10:29:25.274" v="163" actId="552"/>
          <ac:cxnSpMkLst>
            <pc:docMk/>
            <pc:sldMk cId="2508327997" sldId="493"/>
            <ac:cxnSpMk id="13" creationId="{AB914731-9A6C-4D91-874F-2297E0809B11}"/>
          </ac:cxnSpMkLst>
        </pc:cxnChg>
        <pc:cxnChg chg="add mod">
          <ac:chgData name="Katharina Barbara Küntzel" userId="d9c906e3-e62b-4b34-918f-693b3bd7444f" providerId="ADAL" clId="{C9A1A0E3-2652-4644-A2F3-09E99C4671F8}" dt="2025-05-19T10:29:25.274" v="163" actId="552"/>
          <ac:cxnSpMkLst>
            <pc:docMk/>
            <pc:sldMk cId="2508327997" sldId="493"/>
            <ac:cxnSpMk id="14" creationId="{F3D0F632-3B93-4116-89A7-AC9E6D45D228}"/>
          </ac:cxnSpMkLst>
        </pc:cxnChg>
        <pc:cxnChg chg="add mod">
          <ac:chgData name="Katharina Barbara Küntzel" userId="d9c906e3-e62b-4b34-918f-693b3bd7444f" providerId="ADAL" clId="{C9A1A0E3-2652-4644-A2F3-09E99C4671F8}" dt="2025-05-19T10:29:02.176" v="156" actId="552"/>
          <ac:cxnSpMkLst>
            <pc:docMk/>
            <pc:sldMk cId="2508327997" sldId="493"/>
            <ac:cxnSpMk id="20" creationId="{8673DC92-1975-8B27-62C7-D76FDF864370}"/>
          </ac:cxnSpMkLst>
        </pc:cxnChg>
        <pc:cxnChg chg="add mod">
          <ac:chgData name="Katharina Barbara Küntzel" userId="d9c906e3-e62b-4b34-918f-693b3bd7444f" providerId="ADAL" clId="{C9A1A0E3-2652-4644-A2F3-09E99C4671F8}" dt="2025-05-19T10:29:02.176" v="156" actId="552"/>
          <ac:cxnSpMkLst>
            <pc:docMk/>
            <pc:sldMk cId="2508327997" sldId="493"/>
            <ac:cxnSpMk id="21" creationId="{B0CC5C88-F2B5-14D0-20B9-D67AEDF5F670}"/>
          </ac:cxnSpMkLst>
        </pc:cxnChg>
        <pc:cxnChg chg="add mod">
          <ac:chgData name="Katharina Barbara Küntzel" userId="d9c906e3-e62b-4b34-918f-693b3bd7444f" providerId="ADAL" clId="{C9A1A0E3-2652-4644-A2F3-09E99C4671F8}" dt="2025-05-19T10:29:02.176" v="156" actId="552"/>
          <ac:cxnSpMkLst>
            <pc:docMk/>
            <pc:sldMk cId="2508327997" sldId="493"/>
            <ac:cxnSpMk id="22" creationId="{867499BA-6F30-A559-6F2D-81F12E6AC92F}"/>
          </ac:cxnSpMkLst>
        </pc:cxnChg>
        <pc:cxnChg chg="add mod">
          <ac:chgData name="Katharina Barbara Küntzel" userId="d9c906e3-e62b-4b34-918f-693b3bd7444f" providerId="ADAL" clId="{C9A1A0E3-2652-4644-A2F3-09E99C4671F8}" dt="2025-05-19T10:25:59.737" v="63" actId="1035"/>
          <ac:cxnSpMkLst>
            <pc:docMk/>
            <pc:sldMk cId="2508327997" sldId="493"/>
            <ac:cxnSpMk id="28" creationId="{BF1608CD-DCF0-7257-ED9D-1154CB796FE1}"/>
          </ac:cxnSpMkLst>
        </pc:cxnChg>
        <pc:cxnChg chg="add mod">
          <ac:chgData name="Katharina Barbara Küntzel" userId="d9c906e3-e62b-4b34-918f-693b3bd7444f" providerId="ADAL" clId="{C9A1A0E3-2652-4644-A2F3-09E99C4671F8}" dt="2025-05-19T10:25:59.737" v="63" actId="1035"/>
          <ac:cxnSpMkLst>
            <pc:docMk/>
            <pc:sldMk cId="2508327997" sldId="493"/>
            <ac:cxnSpMk id="29" creationId="{1F187B6A-1F4B-2AB0-CEC4-A8E9527BEF2F}"/>
          </ac:cxnSpMkLst>
        </pc:cxnChg>
        <pc:cxnChg chg="add mod">
          <ac:chgData name="Katharina Barbara Küntzel" userId="d9c906e3-e62b-4b34-918f-693b3bd7444f" providerId="ADAL" clId="{C9A1A0E3-2652-4644-A2F3-09E99C4671F8}" dt="2025-05-19T10:25:59.737" v="63" actId="1035"/>
          <ac:cxnSpMkLst>
            <pc:docMk/>
            <pc:sldMk cId="2508327997" sldId="493"/>
            <ac:cxnSpMk id="31" creationId="{6351722A-5D27-5251-080A-9D9435A3D88B}"/>
          </ac:cxnSpMkLst>
        </pc:cxnChg>
        <pc:cxnChg chg="add mod">
          <ac:chgData name="Katharina Barbara Küntzel" userId="d9c906e3-e62b-4b34-918f-693b3bd7444f" providerId="ADAL" clId="{C9A1A0E3-2652-4644-A2F3-09E99C4671F8}" dt="2025-05-19T10:25:59.737" v="63" actId="1035"/>
          <ac:cxnSpMkLst>
            <pc:docMk/>
            <pc:sldMk cId="2508327997" sldId="493"/>
            <ac:cxnSpMk id="32" creationId="{89EC97D6-B7A5-44EC-35CE-78A97AF9C8DD}"/>
          </ac:cxnSpMkLst>
        </pc:cxnChg>
        <pc:cxnChg chg="add mod">
          <ac:chgData name="Katharina Barbara Küntzel" userId="d9c906e3-e62b-4b34-918f-693b3bd7444f" providerId="ADAL" clId="{C9A1A0E3-2652-4644-A2F3-09E99C4671F8}" dt="2025-05-19T10:25:59.737" v="63" actId="1035"/>
          <ac:cxnSpMkLst>
            <pc:docMk/>
            <pc:sldMk cId="2508327997" sldId="493"/>
            <ac:cxnSpMk id="34" creationId="{5B6624C8-27C0-28DF-039A-1E4398C3C225}"/>
          </ac:cxnSpMkLst>
        </pc:cxnChg>
        <pc:cxnChg chg="add mod">
          <ac:chgData name="Katharina Barbara Küntzel" userId="d9c906e3-e62b-4b34-918f-693b3bd7444f" providerId="ADAL" clId="{C9A1A0E3-2652-4644-A2F3-09E99C4671F8}" dt="2025-05-19T10:25:59.737" v="63" actId="1035"/>
          <ac:cxnSpMkLst>
            <pc:docMk/>
            <pc:sldMk cId="2508327997" sldId="493"/>
            <ac:cxnSpMk id="35" creationId="{B6D6DAD3-78D1-2D3F-35B7-2C65F34324C6}"/>
          </ac:cxnSpMkLst>
        </pc:cxnChg>
        <pc:cxnChg chg="add mod">
          <ac:chgData name="Katharina Barbara Küntzel" userId="d9c906e3-e62b-4b34-918f-693b3bd7444f" providerId="ADAL" clId="{C9A1A0E3-2652-4644-A2F3-09E99C4671F8}" dt="2025-05-19T10:28:13.151" v="154" actId="1582"/>
          <ac:cxnSpMkLst>
            <pc:docMk/>
            <pc:sldMk cId="2508327997" sldId="493"/>
            <ac:cxnSpMk id="45" creationId="{A7AC7B48-3205-EA3D-BE3C-C12B57E245BC}"/>
          </ac:cxnSpMkLst>
        </pc:cxnChg>
        <pc:cxnChg chg="add mod">
          <ac:chgData name="Katharina Barbara Küntzel" userId="d9c906e3-e62b-4b34-918f-693b3bd7444f" providerId="ADAL" clId="{C9A1A0E3-2652-4644-A2F3-09E99C4671F8}" dt="2025-05-19T10:36:36.461" v="267" actId="1076"/>
          <ac:cxnSpMkLst>
            <pc:docMk/>
            <pc:sldMk cId="2508327997" sldId="493"/>
            <ac:cxnSpMk id="46" creationId="{4379AFA6-03CE-530B-5BA5-FDFE6C2DBC6C}"/>
          </ac:cxnSpMkLst>
        </pc:cxnChg>
        <pc:cxnChg chg="add mod">
          <ac:chgData name="Katharina Barbara Küntzel" userId="d9c906e3-e62b-4b34-918f-693b3bd7444f" providerId="ADAL" clId="{C9A1A0E3-2652-4644-A2F3-09E99C4671F8}" dt="2025-05-19T10:36:36.461" v="267" actId="1076"/>
          <ac:cxnSpMkLst>
            <pc:docMk/>
            <pc:sldMk cId="2508327997" sldId="493"/>
            <ac:cxnSpMk id="47" creationId="{D96A15C9-C6CD-9CE8-3E1B-54B7F7760D96}"/>
          </ac:cxnSpMkLst>
        </pc:cxnChg>
        <pc:cxnChg chg="mod">
          <ac:chgData name="Katharina Barbara Küntzel" userId="d9c906e3-e62b-4b34-918f-693b3bd7444f" providerId="ADAL" clId="{C9A1A0E3-2652-4644-A2F3-09E99C4671F8}" dt="2025-05-19T10:30:33.920" v="249" actId="1037"/>
          <ac:cxnSpMkLst>
            <pc:docMk/>
            <pc:sldMk cId="2508327997" sldId="493"/>
            <ac:cxnSpMk id="48" creationId="{8A9D8303-F57F-F87D-DE2D-DE852ED8A727}"/>
          </ac:cxnSpMkLst>
        </pc:cxnChg>
        <pc:cxnChg chg="mod">
          <ac:chgData name="Katharina Barbara Küntzel" userId="d9c906e3-e62b-4b34-918f-693b3bd7444f" providerId="ADAL" clId="{C9A1A0E3-2652-4644-A2F3-09E99C4671F8}" dt="2025-05-19T10:30:33.920" v="249" actId="1037"/>
          <ac:cxnSpMkLst>
            <pc:docMk/>
            <pc:sldMk cId="2508327997" sldId="493"/>
            <ac:cxnSpMk id="49" creationId="{5CDFC0F8-D143-904F-40D3-87C6A5F9EA29}"/>
          </ac:cxnSpMkLst>
        </pc:cxnChg>
        <pc:cxnChg chg="mod">
          <ac:chgData name="Katharina Barbara Küntzel" userId="d9c906e3-e62b-4b34-918f-693b3bd7444f" providerId="ADAL" clId="{C9A1A0E3-2652-4644-A2F3-09E99C4671F8}" dt="2025-05-19T10:30:52.967" v="251" actId="1038"/>
          <ac:cxnSpMkLst>
            <pc:docMk/>
            <pc:sldMk cId="2508327997" sldId="493"/>
            <ac:cxnSpMk id="50" creationId="{DAD92764-83E0-ABC8-360D-FC476B452EAC}"/>
          </ac:cxnSpMkLst>
        </pc:cxnChg>
        <pc:cxnChg chg="mod">
          <ac:chgData name="Katharina Barbara Küntzel" userId="d9c906e3-e62b-4b34-918f-693b3bd7444f" providerId="ADAL" clId="{C9A1A0E3-2652-4644-A2F3-09E99C4671F8}" dt="2025-05-19T10:30:33.920" v="249" actId="1037"/>
          <ac:cxnSpMkLst>
            <pc:docMk/>
            <pc:sldMk cId="2508327997" sldId="493"/>
            <ac:cxnSpMk id="51" creationId="{AEB5E00D-40BB-C83F-77EC-FD1342291C94}"/>
          </ac:cxnSpMkLst>
        </pc:cxnChg>
        <pc:cxnChg chg="add mod">
          <ac:chgData name="Katharina Barbara Küntzel" userId="d9c906e3-e62b-4b34-918f-693b3bd7444f" providerId="ADAL" clId="{C9A1A0E3-2652-4644-A2F3-09E99C4671F8}" dt="2025-05-19T10:36:22.150" v="265" actId="14100"/>
          <ac:cxnSpMkLst>
            <pc:docMk/>
            <pc:sldMk cId="2508327997" sldId="493"/>
            <ac:cxnSpMk id="60" creationId="{1FDB31FF-B12C-F6C0-89CF-58960FAF1C1F}"/>
          </ac:cxnSpMkLst>
        </pc:cxnChg>
        <pc:cxnChg chg="add mod">
          <ac:chgData name="Katharina Barbara Küntzel" userId="d9c906e3-e62b-4b34-918f-693b3bd7444f" providerId="ADAL" clId="{C9A1A0E3-2652-4644-A2F3-09E99C4671F8}" dt="2025-05-19T10:37:52.452" v="300" actId="1076"/>
          <ac:cxnSpMkLst>
            <pc:docMk/>
            <pc:sldMk cId="2508327997" sldId="493"/>
            <ac:cxnSpMk id="64" creationId="{5DEC1707-920E-90A6-7851-321AE53A5902}"/>
          </ac:cxnSpMkLst>
        </pc:cxnChg>
        <pc:cxnChg chg="add mod">
          <ac:chgData name="Katharina Barbara Küntzel" userId="d9c906e3-e62b-4b34-918f-693b3bd7444f" providerId="ADAL" clId="{C9A1A0E3-2652-4644-A2F3-09E99C4671F8}" dt="2025-05-19T10:37:59.248" v="302" actId="1076"/>
          <ac:cxnSpMkLst>
            <pc:docMk/>
            <pc:sldMk cId="2508327997" sldId="493"/>
            <ac:cxnSpMk id="65" creationId="{2DC08C1B-7CE3-EAAE-1A95-CEDCCFEFDC44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3800" y="685800"/>
            <a:ext cx="1930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
##-AccessibilityAssistant: Skip layout check-##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088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://www.designguide.ku.dk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image.ku.dk/shared/hWmEPPfgximErBNWW58CxRIZfLkOMC9n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6861572" cy="12192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975136" y="-10695"/>
            <a:ext cx="5887046" cy="12192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4037497"/>
            <a:ext cx="3352205" cy="69248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2250"/>
              </a:lnSpc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330399" y="4641674"/>
            <a:ext cx="2782490" cy="1972151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25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31292" y="7206400"/>
            <a:ext cx="2782490" cy="1599584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1939100-E010-4143-9AE4-D4252D808A58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331292" y="2895600"/>
            <a:ext cx="6194524" cy="8308622"/>
          </a:xfrm>
          <a:solidFill>
            <a:schemeClr val="bg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1350" b="0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1292" y="1103489"/>
            <a:ext cx="6194523" cy="1538110"/>
          </a:xfrm>
        </p:spPr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CA84-DC5F-4F54-86C4-3A3F71268220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F1A1-6766-441F-9F00-E93D521E50F3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256D-1A02-4FDD-AA38-4D8490006FD4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 hidden="1">
            <a:extLst>
              <a:ext uri="{FF2B5EF4-FFF2-40B4-BE49-F238E27FC236}">
                <a16:creationId xmlns:a16="http://schemas.microsoft.com/office/drawing/2014/main" id="{619D26E9-5B2E-9EAD-7ADF-91C2F6F5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0A4E1C7-F811-4F51-BDA9-17EBB9618420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4" name="Pladsholder til sidefod 4" hidden="1">
            <a:extLst>
              <a:ext uri="{FF2B5EF4-FFF2-40B4-BE49-F238E27FC236}">
                <a16:creationId xmlns:a16="http://schemas.microsoft.com/office/drawing/2014/main" id="{8A951072-2ED2-FF27-14A1-979FCDF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5" hidden="1">
            <a:extLst>
              <a:ext uri="{FF2B5EF4-FFF2-40B4-BE49-F238E27FC236}">
                <a16:creationId xmlns:a16="http://schemas.microsoft.com/office/drawing/2014/main" id="{E8D58753-B44C-E044-E735-9826260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bulletli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1292" y="1103492"/>
            <a:ext cx="6194523" cy="1792110"/>
          </a:xfrm>
        </p:spPr>
        <p:txBody>
          <a:bodyPr tIns="154800"/>
          <a:lstStyle>
            <a:lvl1pPr>
              <a:defRPr sz="3713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tilføj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331292" y="3981004"/>
            <a:ext cx="3013200" cy="7223218"/>
          </a:xfrm>
        </p:spPr>
        <p:txBody>
          <a:bodyPr vert="horz" lIns="0" tIns="0" rIns="0" bIns="0" rtlCol="0">
            <a:noAutofit/>
          </a:bodyPr>
          <a:lstStyle>
            <a:lvl1pPr marL="204525" marR="0" indent="-204525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603450" indent="-198450">
              <a:lnSpc>
                <a:spcPct val="90000"/>
              </a:lnSpc>
              <a:buFont typeface="Arial" panose="020B0604020202020204" pitchFamily="34" charset="0"/>
              <a:buChar char="•"/>
              <a:defRPr lang="da-DK" b="0" i="0" baseline="0" dirty="0" smtClean="0">
                <a:solidFill>
                  <a:schemeClr val="tx1"/>
                </a:solidFill>
              </a:defRPr>
            </a:lvl4pPr>
            <a:lvl5pPr marL="603450" indent="-198450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  <a:lvl6pPr marL="603450" indent="-198450">
              <a:lnSpc>
                <a:spcPct val="90000"/>
              </a:lnSpc>
              <a:defRPr>
                <a:solidFill>
                  <a:schemeClr val="tx1"/>
                </a:solidFill>
              </a:defRPr>
            </a:lvl6pPr>
            <a:lvl7pPr marL="603450" indent="-198450">
              <a:lnSpc>
                <a:spcPct val="90000"/>
              </a:lnSpc>
              <a:defRPr>
                <a:solidFill>
                  <a:schemeClr val="tx1"/>
                </a:solidFill>
              </a:defRPr>
            </a:lvl7pPr>
            <a:lvl8pPr marL="603450" indent="-198450">
              <a:lnSpc>
                <a:spcPct val="90000"/>
              </a:lnSpc>
              <a:defRPr>
                <a:solidFill>
                  <a:schemeClr val="tx1"/>
                </a:solidFill>
              </a:defRPr>
            </a:lvl8pPr>
            <a:lvl9pPr marL="603450" indent="-198450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2</a:t>
            </a:r>
          </a:p>
          <a:p>
            <a:pPr lvl="2"/>
            <a:r>
              <a:rPr lang="da-DK" dirty="0"/>
              <a:t>3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D13A21B6-F7F5-D15B-402D-6C21868F87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13375" y="3981005"/>
            <a:ext cx="3013200" cy="722322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 marL="603450" indent="-198450">
              <a:lnSpc>
                <a:spcPct val="90000"/>
              </a:lnSpc>
              <a:defRPr lang="da-DK" b="0" i="0" baseline="0" dirty="0" smtClean="0"/>
            </a:lvl3pPr>
            <a:lvl4pPr marL="603450" indent="-198450">
              <a:lnSpc>
                <a:spcPct val="90000"/>
              </a:lnSpc>
              <a:buFont typeface="Arial" panose="020B0604020202020204" pitchFamily="34" charset="0"/>
              <a:buChar char="•"/>
              <a:defRPr lang="da-DK" dirty="0" smtClean="0"/>
            </a:lvl4pPr>
            <a:lvl5pPr marL="603450" indent="-198450">
              <a:lnSpc>
                <a:spcPct val="90000"/>
              </a:lnSpc>
              <a:defRPr lang="da-DK" dirty="0"/>
            </a:lvl5pPr>
            <a:lvl6pPr marL="603450" indent="-198450">
              <a:lnSpc>
                <a:spcPct val="90000"/>
              </a:lnSpc>
              <a:defRPr/>
            </a:lvl6pPr>
            <a:lvl7pPr marL="603450" indent="-198450">
              <a:lnSpc>
                <a:spcPct val="90000"/>
              </a:lnSpc>
              <a:defRPr/>
            </a:lvl7pPr>
            <a:lvl8pPr marL="603450" indent="-198450">
              <a:lnSpc>
                <a:spcPct val="90000"/>
              </a:lnSpc>
              <a:buFont typeface="Arial" panose="020B0604020202020204" pitchFamily="34" charset="0"/>
              <a:buChar char="•"/>
              <a:defRPr/>
            </a:lvl8pPr>
            <a:lvl9pPr marL="603450" indent="-198450">
              <a:lnSpc>
                <a:spcPct val="90000"/>
              </a:lnSpc>
              <a:defRPr/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259-92F1-4C32-A312-C73CE2167131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79C41-6576-A494-B4DF-8A34076DB9A1}"/>
              </a:ext>
            </a:extLst>
          </p:cNvPr>
          <p:cNvSpPr txBox="1"/>
          <p:nvPr userDrawn="1"/>
        </p:nvSpPr>
        <p:spPr>
          <a:xfrm>
            <a:off x="331292" y="-667658"/>
            <a:ext cx="6194523" cy="54459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788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788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788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788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381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213" userDrawn="1">
          <p15:clr>
            <a:srgbClr val="F26B43"/>
          </p15:clr>
        </p15:guide>
        <p15:guide id="2" pos="2107" userDrawn="1">
          <p15:clr>
            <a:srgbClr val="F26B43"/>
          </p15:clr>
        </p15:guide>
        <p15:guide id="3" orient="horz" pos="2507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én bullet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1291" y="1103493"/>
            <a:ext cx="6194525" cy="1535287"/>
          </a:xfrm>
        </p:spPr>
        <p:txBody>
          <a:bodyPr/>
          <a:lstStyle>
            <a:lvl1pPr>
              <a:defRPr sz="18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331291" y="2895600"/>
            <a:ext cx="6194525" cy="8308622"/>
          </a:xfrm>
        </p:spPr>
        <p:txBody>
          <a:bodyPr vert="horz" lIns="0" tIns="0" rIns="0" bIns="0" rtlCol="0">
            <a:noAutofit/>
          </a:bodyPr>
          <a:lstStyle>
            <a:lvl1pPr marL="192881" indent="-192881">
              <a:buFont typeface="Arial" panose="020B0604020202020204" pitchFamily="34" charset="0"/>
              <a:buChar char="•"/>
              <a:defRPr lang="da-DK" sz="1800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603450" indent="-19845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5082-3ECA-430B-8AFE-6C0254841555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174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8">
            <a:extLst>
              <a:ext uri="{FF2B5EF4-FFF2-40B4-BE49-F238E27FC236}">
                <a16:creationId xmlns:a16="http://schemas.microsoft.com/office/drawing/2014/main" id="{3E866D85-79EE-184D-80E1-3ED545621736}"/>
              </a:ext>
            </a:extLst>
          </p:cNvPr>
          <p:cNvSpPr txBox="1"/>
          <p:nvPr userDrawn="1"/>
        </p:nvSpPr>
        <p:spPr>
          <a:xfrm>
            <a:off x="236970" y="1089573"/>
            <a:ext cx="656785" cy="15492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a-DK" sz="8438" b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1B53F7DA-513D-4E4A-A901-E83A56F29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292" y="2895601"/>
            <a:ext cx="6194524" cy="7315198"/>
          </a:xfrm>
          <a:noFill/>
        </p:spPr>
        <p:txBody>
          <a:bodyPr lIns="0" tIns="0" rIns="0" bIns="0" anchor="t" anchorCtr="0"/>
          <a:lstStyle>
            <a:lvl1pPr marL="0" indent="0" algn="l" defTabSz="5143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27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27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5143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27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5143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27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51435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27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E095D626-8544-1B49-AD85-894AF4011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2100" y="10551059"/>
            <a:ext cx="6194475" cy="653163"/>
          </a:xfrm>
        </p:spPr>
        <p:txBody>
          <a:bodyPr anchor="b" anchorCtr="0">
            <a:noAutofit/>
          </a:bodyPr>
          <a:lstStyle>
            <a:lvl1pPr marL="0" indent="0">
              <a:spcBef>
                <a:spcPts val="281"/>
              </a:spcBef>
              <a:buNone/>
              <a:defRPr sz="13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Navn, kilde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2271-5E3D-4E06-BC0A-7C1022408CCC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986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6056-13C4-B341-9D8B-68EA38303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493888"/>
            <a:ext cx="6858000" cy="1698677"/>
          </a:xfrm>
          <a:noFill/>
        </p:spPr>
        <p:txBody>
          <a:bodyPr anchor="b" anchorCtr="0"/>
          <a:lstStyle>
            <a:lvl1pPr marL="0" indent="0" algn="ctr">
              <a:buFontTx/>
              <a:buNone/>
              <a:defRPr sz="3713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A67884-B97F-CB46-AABC-75F5273BB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328626"/>
            <a:ext cx="6858000" cy="1698677"/>
          </a:xfrm>
          <a:noFill/>
        </p:spPr>
        <p:txBody>
          <a:bodyPr/>
          <a:lstStyle>
            <a:lvl1pPr marL="0" indent="0" algn="ctr">
              <a:buFontTx/>
              <a:buNone/>
              <a:defRPr sz="3713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93FE-D5FA-4E0E-8FFF-8F10D57A1EC1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545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DF7CB8-A29D-FD7D-E01C-9FA29002933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333587" y="1764802"/>
            <a:ext cx="654075" cy="20672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spcBef>
                <a:spcPts val="0"/>
              </a:spcBef>
              <a:buNone/>
              <a:defRPr sz="3375" b="1"/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9F43-7DCD-0386-4C37-C66F637D75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88612" y="1764802"/>
            <a:ext cx="2019675" cy="20672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575" b="1"/>
            </a:lvl1pPr>
            <a:lvl2pPr marL="0" indent="0">
              <a:buNone/>
              <a:defRPr sz="1575" b="1"/>
            </a:lvl2pPr>
            <a:lvl3pPr marL="0" indent="0">
              <a:buNone/>
              <a:defRPr sz="1575" b="1"/>
            </a:lvl3pPr>
            <a:lvl4pPr marL="0" indent="0">
              <a:buNone/>
              <a:defRPr sz="1575" b="1"/>
            </a:lvl4pPr>
            <a:lvl5pPr marL="0" indent="0">
              <a:buNone/>
              <a:defRPr sz="1575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0FE321-409A-CB41-0D2F-3A239A66393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3427201" y="1619954"/>
            <a:ext cx="654075" cy="20672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3375" b="1"/>
            </a:lvl1pPr>
          </a:lstStyle>
          <a:p>
            <a:pPr lvl="0"/>
            <a:r>
              <a:rPr lang="da-DK" dirty="0"/>
              <a:t>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5D9037-4808-3FB4-8291-164C228C8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184024" y="1619954"/>
            <a:ext cx="2084525" cy="2067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75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75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75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75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75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F98610-1AA8-ED76-CB97-422A1761A3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78488" y="4284133"/>
            <a:ext cx="654075" cy="20672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3375" b="1"/>
            </a:lvl1pPr>
            <a:lvl2pPr marL="202704" indent="0" algn="ctr">
              <a:buNone/>
              <a:defRPr sz="1575" b="1"/>
            </a:lvl2pPr>
            <a:lvl3pPr marL="405000" indent="0" algn="ctr">
              <a:buNone/>
              <a:defRPr sz="1575" b="1"/>
            </a:lvl3pPr>
            <a:lvl4pPr marL="405000" indent="0" algn="ctr">
              <a:buNone/>
              <a:defRPr sz="1575" b="1"/>
            </a:lvl4pPr>
            <a:lvl5pPr marL="405000" indent="0" algn="ctr">
              <a:buNone/>
              <a:defRPr sz="1575" b="1"/>
            </a:lvl5pPr>
          </a:lstStyle>
          <a:p>
            <a:pPr lvl="0"/>
            <a:r>
              <a:rPr lang="da-DK" dirty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C99C31-A019-EB05-99AD-9B5C4892C3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36620" y="4284133"/>
            <a:ext cx="1751111" cy="2067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75" b="1"/>
            </a:lvl1pPr>
            <a:lvl2pPr marL="0" indent="0">
              <a:buNone/>
              <a:defRPr sz="1575" b="1"/>
            </a:lvl2pPr>
            <a:lvl3pPr marL="0" indent="0">
              <a:buNone/>
              <a:defRPr sz="1575" b="1"/>
            </a:lvl3pPr>
            <a:lvl4pPr marL="0" indent="0">
              <a:buNone/>
              <a:defRPr sz="1575" b="1"/>
            </a:lvl4pPr>
            <a:lvl5pPr marL="0" indent="0">
              <a:buNone/>
              <a:defRPr sz="1575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12A83-1D6E-E31B-3869-56E056FE8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43363" y="5280379"/>
            <a:ext cx="654075" cy="20672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3375" b="1"/>
            </a:lvl1pPr>
            <a:lvl2pPr marL="202704" indent="0" algn="ctr">
              <a:buNone/>
              <a:defRPr sz="1575" b="1"/>
            </a:lvl2pPr>
            <a:lvl3pPr marL="405000" indent="0" algn="ctr">
              <a:buNone/>
              <a:defRPr sz="1575" b="1"/>
            </a:lvl3pPr>
            <a:lvl4pPr marL="405000" indent="0" algn="ctr">
              <a:buNone/>
              <a:defRPr sz="1575" b="1"/>
            </a:lvl4pPr>
            <a:lvl5pPr marL="405000" indent="0" algn="ctr">
              <a:buNone/>
              <a:defRPr sz="1575" b="1"/>
            </a:lvl5pPr>
          </a:lstStyle>
          <a:p>
            <a:pPr lvl="0"/>
            <a:r>
              <a:rPr lang="da-DK" dirty="0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507CD6-BB87-26DA-1CB3-C86DBC2ACD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801493" y="5280379"/>
            <a:ext cx="1724322" cy="2067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75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75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75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75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75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EED4611-1BCD-13B0-4F45-DAEAB35290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20639" y="7998178"/>
            <a:ext cx="654075" cy="20672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3375" b="1"/>
            </a:lvl1pPr>
            <a:lvl2pPr marL="202704" indent="0" algn="ctr">
              <a:buNone/>
              <a:defRPr sz="1575" b="1"/>
            </a:lvl2pPr>
            <a:lvl3pPr marL="405000" indent="0" algn="ctr">
              <a:buNone/>
              <a:defRPr sz="1575" b="1"/>
            </a:lvl3pPr>
            <a:lvl4pPr marL="405000" indent="0" algn="ctr">
              <a:buNone/>
              <a:defRPr sz="1575" b="1"/>
            </a:lvl4pPr>
            <a:lvl5pPr marL="405000" indent="0" algn="ctr">
              <a:buNone/>
              <a:defRPr sz="1575" b="1"/>
            </a:lvl5pPr>
          </a:lstStyle>
          <a:p>
            <a:pPr lvl="0"/>
            <a:r>
              <a:rPr lang="da-DK" dirty="0"/>
              <a:t>5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B6A4E6-E617-BAD1-0112-A96754231B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583120" y="7998178"/>
            <a:ext cx="1652999" cy="2067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75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75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75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75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75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5649F-22C1-794A-F31C-7DC6EA04B2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584377" y="9134300"/>
            <a:ext cx="654075" cy="20672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3375" b="1"/>
            </a:lvl1pPr>
            <a:lvl2pPr marL="202704" indent="0" algn="ctr">
              <a:buNone/>
              <a:defRPr sz="1575" b="1"/>
            </a:lvl2pPr>
            <a:lvl3pPr marL="405000" indent="0" algn="ctr">
              <a:buNone/>
              <a:defRPr sz="1575" b="1"/>
            </a:lvl3pPr>
            <a:lvl4pPr marL="405000" indent="0" algn="ctr">
              <a:buNone/>
              <a:defRPr sz="1575" b="1"/>
            </a:lvl4pPr>
            <a:lvl5pPr marL="405000" indent="0" algn="ctr">
              <a:buNone/>
              <a:defRPr sz="1575" b="1"/>
            </a:lvl5pPr>
          </a:lstStyle>
          <a:p>
            <a:pPr lvl="0"/>
            <a:r>
              <a:rPr lang="da-DK" dirty="0"/>
              <a:t>6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5999C3D-9DB2-8B28-1D0E-EDC2C950F6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42508" y="9134300"/>
            <a:ext cx="1880592" cy="20672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75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75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75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75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75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6D0-1C54-4AA2-B3C6-9EDE760637A2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4ADEF-11A6-3C5E-1BA5-4CA81A2F71C9}"/>
              </a:ext>
            </a:extLst>
          </p:cNvPr>
          <p:cNvSpPr txBox="1"/>
          <p:nvPr userDrawn="1"/>
        </p:nvSpPr>
        <p:spPr>
          <a:xfrm>
            <a:off x="331292" y="-667658"/>
            <a:ext cx="6194523" cy="54459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788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788" b="0" dirty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da-DK" sz="788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788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78434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19F3-EBEC-4665-8131-8E409DE99ADE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6C2CA-F7BC-1643-99E7-A7AF34D16F06}"/>
              </a:ext>
            </a:extLst>
          </p:cNvPr>
          <p:cNvSpPr txBox="1"/>
          <p:nvPr userDrawn="1"/>
        </p:nvSpPr>
        <p:spPr>
          <a:xfrm>
            <a:off x="-685800" y="-395979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27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92B83-0AC6-A343-9007-FC3430F06E87}"/>
              </a:ext>
            </a:extLst>
          </p:cNvPr>
          <p:cNvSpPr txBox="1"/>
          <p:nvPr userDrawn="1"/>
        </p:nvSpPr>
        <p:spPr>
          <a:xfrm>
            <a:off x="2548991" y="4128736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27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ACD76-9286-81DA-B95A-33C567818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291" y="1103489"/>
            <a:ext cx="6194525" cy="153752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indsætte tekst...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9DDD350-47B3-3DAF-DDC1-39725F8B959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831400" y="3290143"/>
            <a:ext cx="394582" cy="1247074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1575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6F92D26-3C4A-BE86-A701-D767C111FE0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3014326" y="4296369"/>
            <a:ext cx="394582" cy="1247074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1575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6900F8-7802-5F50-6A9A-E75ED0B3EC0B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1614159" y="6719933"/>
            <a:ext cx="394582" cy="1247074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1575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46C4547-72A6-0EEC-A5AF-48DBCE377E13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3994502" y="7410573"/>
            <a:ext cx="394582" cy="1247074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1575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FCDE3-3080-15ED-F757-BF51628B67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1292" y="9997188"/>
            <a:ext cx="6194523" cy="1207036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Font typeface="Arial" panose="020B0604020202020204" pitchFamily="34" charset="0"/>
              <a:buNone/>
              <a:defRPr sz="1575"/>
            </a:lvl1pPr>
            <a:lvl2pPr marL="0" indent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Font typeface="Arial" panose="020B0604020202020204" pitchFamily="34" charset="0"/>
              <a:buNone/>
              <a:defRPr sz="1575"/>
            </a:lvl2pPr>
            <a:lvl3pPr marL="0" indent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Font typeface="Arial" panose="020B0604020202020204" pitchFamily="34" charset="0"/>
              <a:buNone/>
              <a:defRPr sz="1575"/>
            </a:lvl3pPr>
            <a:lvl4pPr marL="0" indent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Font typeface="Arial" panose="020B0604020202020204" pitchFamily="34" charset="0"/>
              <a:buNone/>
              <a:defRPr sz="1575"/>
            </a:lvl4pPr>
            <a:lvl5pPr marL="0" indent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Font typeface="Arial" panose="020B0604020202020204" pitchFamily="34" charset="0"/>
              <a:buNone/>
              <a:defRPr sz="1575"/>
            </a:lvl5pPr>
            <a:lvl6pPr marL="0" indent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None/>
              <a:defRPr sz="1575"/>
            </a:lvl6pPr>
            <a:lvl7pPr marL="0" indent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None/>
              <a:defRPr sz="1575"/>
            </a:lvl7pPr>
            <a:lvl8pPr marL="0" indent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None/>
              <a:defRPr sz="1575"/>
            </a:lvl8pPr>
            <a:lvl9pPr marL="0" indent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None/>
              <a:defRPr sz="1575"/>
            </a:lvl9pPr>
          </a:lstStyle>
          <a:p>
            <a:pPr lvl="0"/>
            <a:r>
              <a:rPr lang="da-DK" dirty="0"/>
              <a:t>...klik for at indsætte tekst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65C0B-FFD6-8BEB-537E-1AEDA679D666}"/>
              </a:ext>
            </a:extLst>
          </p:cNvPr>
          <p:cNvSpPr txBox="1"/>
          <p:nvPr userDrawn="1"/>
        </p:nvSpPr>
        <p:spPr>
          <a:xfrm>
            <a:off x="331292" y="-667658"/>
            <a:ext cx="6194523" cy="54459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788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788" b="0" dirty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da-DK" sz="788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788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2073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861572" cy="12192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975136" y="-10695"/>
            <a:ext cx="5887046" cy="12192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1229894"/>
            <a:ext cx="3352205" cy="9731618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2025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330399" y="1813690"/>
            <a:ext cx="2782490" cy="2391852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25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31292" y="5346285"/>
            <a:ext cx="2782490" cy="1291440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31292" y="7206400"/>
            <a:ext cx="2782490" cy="1599584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3EC545E-1E39-4013-A907-D4C8F3E3A8B4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1739" y="1498057"/>
            <a:ext cx="6194523" cy="2028921"/>
          </a:xfrm>
        </p:spPr>
        <p:txBody>
          <a:bodyPr/>
          <a:lstStyle>
            <a:lvl1pPr>
              <a:lnSpc>
                <a:spcPct val="90000"/>
              </a:lnSpc>
              <a:defRPr sz="3713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B9D2-A192-42E6-9020-F3EAB57A6114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402571">
            <a:off x="554577" y="4354055"/>
            <a:ext cx="2314963" cy="5008466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080000" rIns="0" anchor="ctr" anchorCtr="1"/>
          <a:lstStyle>
            <a:lvl1pPr marL="0" indent="0" algn="ctr">
              <a:buNone/>
              <a:defRPr sz="135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533356">
            <a:off x="3315220" y="4462766"/>
            <a:ext cx="3072732" cy="6394290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360000" tIns="1080000" rIns="360000" anchor="ctr" anchorCtr="1"/>
          <a:lstStyle>
            <a:lvl1pPr marL="0" indent="0" algn="ctr">
              <a:buNone/>
              <a:defRPr sz="135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33A7-1D81-AB36-A3BB-FC35AF2B3579}"/>
              </a:ext>
            </a:extLst>
          </p:cNvPr>
          <p:cNvSpPr txBox="1"/>
          <p:nvPr userDrawn="1"/>
        </p:nvSpPr>
        <p:spPr>
          <a:xfrm>
            <a:off x="1" y="-551542"/>
            <a:ext cx="3839255" cy="5515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27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D2255-9E79-5D04-C4A9-288BF0CCD6B2}"/>
              </a:ext>
            </a:extLst>
          </p:cNvPr>
          <p:cNvSpPr txBox="1"/>
          <p:nvPr userDrawn="1"/>
        </p:nvSpPr>
        <p:spPr>
          <a:xfrm>
            <a:off x="331292" y="-667658"/>
            <a:ext cx="6194523" cy="54459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788" b="1" dirty="0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da-DK" sz="788" b="0" dirty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da-DK" sz="788" b="1" dirty="0">
                <a:solidFill>
                  <a:schemeClr val="tx1"/>
                </a:solidFill>
                <a:latin typeface="Microsoft New Tai Lue"/>
              </a:rPr>
              <a:t>fed skrift</a:t>
            </a:r>
            <a:endParaRPr lang="da-DK" sz="788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106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9CB1-FD99-442F-B632-7502FA9A3C45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1739" y="5138702"/>
            <a:ext cx="1931448" cy="6050844"/>
          </a:xfrm>
          <a:solidFill>
            <a:schemeClr val="bg1">
              <a:lumMod val="6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135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91840" y="1088415"/>
            <a:ext cx="3233976" cy="10101132"/>
          </a:xfrm>
          <a:solidFill>
            <a:schemeClr val="bg1">
              <a:lumMod val="7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tIns="1080000" rIns="540000" anchor="ctr" anchorCtr="1"/>
          <a:lstStyle>
            <a:lvl1pPr marL="0" indent="0" algn="ctr">
              <a:buNone/>
              <a:defRPr sz="135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43FCB96B-CD6D-B9F3-A688-74E5893485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605961" y="3487069"/>
            <a:ext cx="1314451" cy="4079874"/>
          </a:xfrm>
          <a:solidFill>
            <a:schemeClr val="bg1">
              <a:lumMod val="8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1013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3C8CB-D006-2AF2-DF37-08254005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293" y="1103491"/>
            <a:ext cx="2589118" cy="179210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290571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høj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20891566">
            <a:off x="573154" y="3514299"/>
            <a:ext cx="2155924" cy="6666027"/>
          </a:xfrm>
          <a:solidFill>
            <a:schemeClr val="tx1">
              <a:lumMod val="65000"/>
            </a:schemeClr>
          </a:solidFill>
          <a:ln w="146050" cap="flat">
            <a:solidFill>
              <a:schemeClr val="tx1"/>
            </a:solidFill>
            <a:miter lim="800000"/>
          </a:ln>
        </p:spPr>
        <p:txBody>
          <a:bodyPr lIns="0" tIns="1224000" rIns="0" anchor="ctr" anchorCtr="1"/>
          <a:lstStyle>
            <a:lvl1pPr marL="0" indent="0" algn="ctr">
              <a:buNone/>
              <a:defRPr sz="135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1293" y="1103489"/>
            <a:ext cx="6194523" cy="153811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3253264" y="3728119"/>
            <a:ext cx="3272551" cy="7476103"/>
          </a:xfrm>
        </p:spPr>
        <p:txBody>
          <a:bodyPr vert="horz" lIns="0" tIns="0" rIns="0" bIns="0" rtlCol="0">
            <a:noAutofit/>
          </a:bodyPr>
          <a:lstStyle>
            <a:lvl1pPr>
              <a:defRPr lang="da-DK" sz="2025" b="1" dirty="0" smtClean="0">
                <a:solidFill>
                  <a:schemeClr val="tx1"/>
                </a:solidFill>
              </a:defRPr>
            </a:lvl1pPr>
            <a:lvl2pPr>
              <a:defRPr lang="da-DK" sz="1800" b="1" dirty="0" smtClean="0">
                <a:solidFill>
                  <a:schemeClr val="tx1"/>
                </a:solidFill>
              </a:defRPr>
            </a:lvl2pPr>
            <a:lvl3pPr>
              <a:defRPr lang="da-DK" sz="1350" b="1" dirty="0" smtClean="0">
                <a:solidFill>
                  <a:schemeClr val="tx1"/>
                </a:solidFill>
              </a:defRPr>
            </a:lvl3pPr>
            <a:lvl4pPr>
              <a:defRPr lang="da-DK" b="1" dirty="0" smtClean="0">
                <a:solidFill>
                  <a:schemeClr val="tx1"/>
                </a:solidFill>
              </a:defRPr>
            </a:lvl4pPr>
            <a:lvl5pPr>
              <a:defRPr lang="da-DK" b="1" dirty="0">
                <a:solidFill>
                  <a:schemeClr val="tx1"/>
                </a:solidFill>
              </a:defRPr>
            </a:lvl5pPr>
            <a:lvl6pPr>
              <a:defRPr b="1">
                <a:solidFill>
                  <a:schemeClr val="tx1"/>
                </a:solidFill>
              </a:defRPr>
            </a:lvl6pPr>
            <a:lvl7pPr>
              <a:defRPr b="1">
                <a:solidFill>
                  <a:schemeClr val="tx1"/>
                </a:solidFill>
              </a:defRPr>
            </a:lvl7pPr>
            <a:lvl8pPr>
              <a:defRPr b="1">
                <a:solidFill>
                  <a:schemeClr val="tx1"/>
                </a:solidFill>
              </a:defRPr>
            </a:lvl8pPr>
            <a:lvl9pPr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6D48-5B3F-4C59-A9D8-68D0A39D6CD2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096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vens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496878">
            <a:off x="3658801" y="2872307"/>
            <a:ext cx="2617367" cy="8249552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188000" rIns="0" anchor="ctr" anchorCtr="1"/>
          <a:lstStyle>
            <a:lvl1pPr marL="0" indent="0" algn="ctr">
              <a:buNone/>
              <a:defRPr sz="1350" b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CAA0-42C1-41A7-86CE-BA2D8D2C2EF0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AE573B-1000-D841-B8B4-F9275238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293" y="1103489"/>
            <a:ext cx="6194523" cy="153811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B691B69-65AA-9748-80BF-996C89344B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1292" y="3728119"/>
            <a:ext cx="3273009" cy="7476103"/>
          </a:xfrm>
        </p:spPr>
        <p:txBody>
          <a:bodyPr vert="horz" lIns="0" tIns="0" rIns="0" bIns="0" rtlCol="0">
            <a:noAutofit/>
          </a:bodyPr>
          <a:lstStyle>
            <a:lvl1pPr>
              <a:defRPr lang="da-DK" sz="2025" b="1" dirty="0" smtClean="0">
                <a:solidFill>
                  <a:schemeClr val="bg1"/>
                </a:solidFill>
              </a:defRPr>
            </a:lvl1pPr>
            <a:lvl2pPr>
              <a:defRPr lang="da-DK" sz="1800" b="1" dirty="0" smtClean="0">
                <a:solidFill>
                  <a:schemeClr val="bg1"/>
                </a:solidFill>
              </a:defRPr>
            </a:lvl2pPr>
            <a:lvl3pPr>
              <a:defRPr lang="da-DK" sz="1350" b="1" dirty="0" smtClean="0">
                <a:solidFill>
                  <a:schemeClr val="bg1"/>
                </a:solidFill>
              </a:defRPr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44106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588800"/>
            <a:ext cx="6857999" cy="116032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135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1293" y="1344000"/>
            <a:ext cx="3837375" cy="1158161"/>
          </a:xfrm>
          <a:solidFill>
            <a:schemeClr val="accent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spcAft>
                <a:spcPts val="338"/>
              </a:spcAft>
              <a:defRPr sz="27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073E-A784-466B-98E2-8BDE3F08A73A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277BB-5254-1D84-EA0B-F5AF633F0933}"/>
              </a:ext>
            </a:extLst>
          </p:cNvPr>
          <p:cNvSpPr txBox="1"/>
          <p:nvPr userDrawn="1"/>
        </p:nvSpPr>
        <p:spPr>
          <a:xfrm>
            <a:off x="331292" y="-667658"/>
            <a:ext cx="6194523" cy="54459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788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788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788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788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31748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588800"/>
            <a:ext cx="6857999" cy="116032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135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1291" y="8821715"/>
            <a:ext cx="2347802" cy="801552"/>
          </a:xfrm>
          <a:solidFill>
            <a:schemeClr val="accent4">
              <a:alpha val="99950"/>
            </a:schemeClr>
          </a:solidFill>
        </p:spPr>
        <p:txBody>
          <a:bodyPr wrap="square" lIns="252000" tIns="108000" rIns="252000" bIns="0" anchor="t" anchorCtr="0">
            <a:spAutoFit/>
          </a:bodyPr>
          <a:lstStyle>
            <a:lvl1pPr>
              <a:defRPr sz="225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92E9-ED6E-4E2D-9447-0E7DB3FDA12F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DB20F-CD30-3447-301A-903E5BC5BED1}"/>
              </a:ext>
            </a:extLst>
          </p:cNvPr>
          <p:cNvSpPr txBox="1"/>
          <p:nvPr userDrawn="1"/>
        </p:nvSpPr>
        <p:spPr>
          <a:xfrm>
            <a:off x="331292" y="-667658"/>
            <a:ext cx="6194523" cy="54459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788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788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788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788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20044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588800"/>
            <a:ext cx="6857999" cy="116032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135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88441" y="7996236"/>
            <a:ext cx="3837375" cy="1158161"/>
          </a:xfrm>
          <a:solidFill>
            <a:schemeClr val="bg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defRPr sz="27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C1D-A477-4C13-845F-4C5AC4DEDF20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5C28F-4EA0-040C-C6B4-A14FC010CCCE}"/>
              </a:ext>
            </a:extLst>
          </p:cNvPr>
          <p:cNvSpPr txBox="1"/>
          <p:nvPr userDrawn="1"/>
        </p:nvSpPr>
        <p:spPr>
          <a:xfrm>
            <a:off x="331292" y="-667658"/>
            <a:ext cx="6194523" cy="54459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788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788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788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788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02118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588800"/>
            <a:ext cx="6857999" cy="116032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135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1292" y="1808716"/>
            <a:ext cx="6194524" cy="675139"/>
          </a:xfrm>
          <a:solidFill>
            <a:schemeClr val="accent2">
              <a:alpha val="99950"/>
            </a:schemeClr>
          </a:solidFill>
        </p:spPr>
        <p:txBody>
          <a:bodyPr wrap="square" lIns="180000" tIns="180000" rIns="180000" bIns="180000">
            <a:spAutoFit/>
          </a:bodyPr>
          <a:lstStyle>
            <a:lvl1pPr>
              <a:defRPr sz="2025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2DB-13B5-430F-8C6F-F11F20BF0D18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58AF7-9740-8AD8-0C21-42A01D828328}"/>
              </a:ext>
            </a:extLst>
          </p:cNvPr>
          <p:cNvSpPr txBox="1"/>
          <p:nvPr userDrawn="1"/>
        </p:nvSpPr>
        <p:spPr>
          <a:xfrm>
            <a:off x="331292" y="-667658"/>
            <a:ext cx="6194523" cy="54459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788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788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788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788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1716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588800"/>
            <a:ext cx="6857999" cy="116032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135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1292" y="7399102"/>
            <a:ext cx="6194524" cy="1251803"/>
          </a:xfrm>
          <a:solidFill>
            <a:schemeClr val="bg1">
              <a:alpha val="46000"/>
            </a:schemeClr>
          </a:solidFill>
        </p:spPr>
        <p:txBody>
          <a:bodyPr wrap="square" lIns="252000" tIns="108000" rIns="252000" bIns="0">
            <a:spAutoFit/>
          </a:bodyPr>
          <a:lstStyle>
            <a:lvl1pPr algn="ctr">
              <a:defRPr sz="3713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EF25-ACCC-4F90-BF7A-77B4DDE7678A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727BB-AC18-C435-CD32-52483CA4B110}"/>
              </a:ext>
            </a:extLst>
          </p:cNvPr>
          <p:cNvSpPr txBox="1"/>
          <p:nvPr userDrawn="1"/>
        </p:nvSpPr>
        <p:spPr>
          <a:xfrm>
            <a:off x="331292" y="-667658"/>
            <a:ext cx="6194523" cy="54459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788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788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788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788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57327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gsmål &amp; kommentar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B2A5-1DCC-48EA-93B7-A2D65B200BE6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C9382B17-B390-C8C0-F5F8-7665434C718C}"/>
              </a:ext>
            </a:extLst>
          </p:cNvPr>
          <p:cNvSpPr/>
          <p:nvPr userDrawn="1"/>
        </p:nvSpPr>
        <p:spPr>
          <a:xfrm>
            <a:off x="2048857" y="1600932"/>
            <a:ext cx="2693194" cy="9882318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83000"/>
              </a:lnSpc>
            </a:pPr>
            <a:r>
              <a:rPr lang="da-DK" sz="33469" b="1" dirty="0">
                <a:solidFill>
                  <a:schemeClr val="tx1">
                    <a:alpha val="14559"/>
                  </a:schemeClr>
                </a:solidFill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714F6-6F11-9826-9767-37567B1EC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99" y="2895602"/>
            <a:ext cx="5322216" cy="7110446"/>
          </a:xfrm>
        </p:spPr>
        <p:txBody>
          <a:bodyPr anchor="ctr" anchorCtr="0"/>
          <a:lstStyle>
            <a:lvl1pPr>
              <a:lnSpc>
                <a:spcPct val="83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61DB2-11FB-99E1-B80B-1463133B9A24}"/>
              </a:ext>
            </a:extLst>
          </p:cNvPr>
          <p:cNvSpPr txBox="1"/>
          <p:nvPr userDrawn="1"/>
        </p:nvSpPr>
        <p:spPr>
          <a:xfrm>
            <a:off x="331292" y="-667658"/>
            <a:ext cx="6194523" cy="54459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788" b="1" dirty="0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da-DK" sz="788" b="0" dirty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da-DK" sz="788" b="1" dirty="0">
                <a:solidFill>
                  <a:schemeClr val="tx1"/>
                </a:solidFill>
                <a:latin typeface="Microsoft New Tai Lue"/>
              </a:rPr>
              <a:t>fed skrift</a:t>
            </a:r>
            <a:endParaRPr lang="da-DK" sz="788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0272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58000" cy="12192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135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 </a:t>
            </a: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3512046" y="4037497"/>
            <a:ext cx="3345954" cy="69248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2250"/>
              </a:lnSpc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3725020" y="4641674"/>
            <a:ext cx="2791643" cy="1972151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25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725020" y="7206400"/>
            <a:ext cx="2800796" cy="1599584"/>
          </a:xfrm>
        </p:spPr>
        <p:txBody>
          <a:bodyPr rIns="0">
            <a:no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13" b="0" i="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E5195FB-CC23-4662-BC95-6C4057FF490E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331292" y="1090932"/>
            <a:ext cx="6194523" cy="15643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1688" dirty="0">
                <a:solidFill>
                  <a:schemeClr val="tx1"/>
                </a:solidFill>
              </a:rPr>
              <a:t>Brugerguide</a:t>
            </a:r>
            <a:r>
              <a:rPr lang="da-DK" sz="1800" baseline="0" dirty="0">
                <a:solidFill>
                  <a:schemeClr val="tx1"/>
                </a:solidFill>
              </a:rPr>
              <a:t> </a:t>
            </a:r>
            <a:r>
              <a:rPr lang="da-DK" sz="1013" baseline="0" dirty="0">
                <a:solidFill>
                  <a:schemeClr val="tx1"/>
                </a:solidFill>
              </a:rPr>
              <a:t>– </a:t>
            </a:r>
            <a:r>
              <a:rPr lang="da-DK" sz="1013" dirty="0">
                <a:solidFill>
                  <a:schemeClr val="tx1"/>
                </a:solidFill>
              </a:rPr>
              <a:t>Slet, før du færdiggør din</a:t>
            </a:r>
            <a:r>
              <a:rPr lang="da-DK" sz="1013" baseline="0" dirty="0">
                <a:solidFill>
                  <a:schemeClr val="tx1"/>
                </a:solidFill>
              </a:rPr>
              <a:t> </a:t>
            </a:r>
            <a:r>
              <a:rPr lang="da-DK" sz="1013" dirty="0">
                <a:solidFill>
                  <a:schemeClr val="tx1"/>
                </a:solidFill>
              </a:rPr>
              <a:t>præsentation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330399" y="2916437"/>
            <a:ext cx="984538" cy="208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81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338"/>
              </a:spcAft>
              <a:defRPr/>
            </a:pPr>
            <a:r>
              <a:rPr lang="da-DK" sz="563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da-DK" sz="563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4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åbner PowerPoint på din KU-pc, åbner en skabelon i 16:9-format og med dansk KU-logo.</a:t>
            </a:r>
          </a:p>
          <a:p>
            <a:pPr>
              <a:lnSpc>
                <a:spcPct val="115000"/>
              </a:lnSpc>
              <a:spcAft>
                <a:spcPts val="563"/>
              </a:spcAft>
            </a:pPr>
            <a:r>
              <a:rPr lang="da-DK" sz="4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klikker på KU-fanen i værktøjslinjen, kan du via knappen ”Vælg Skabelon” vælge mellem skabeloner</a:t>
            </a:r>
          </a:p>
          <a:p>
            <a:pPr marL="50006" lvl="0" indent="-50006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4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 henholdsvis dansk og engelsk </a:t>
            </a:r>
          </a:p>
          <a:p>
            <a:pPr marL="50006" lvl="0" indent="-50006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4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”fuld” eller ”lille” version (i den fulde version ser du et eksempel på hver diastype i venstrespalten)</a:t>
            </a:r>
          </a:p>
          <a:p>
            <a:pPr marL="50006" lvl="0" indent="-50006">
              <a:lnSpc>
                <a:spcPct val="115000"/>
              </a:lnSpc>
              <a:spcAft>
                <a:spcPts val="563"/>
              </a:spcAft>
              <a:buFont typeface="Arial" panose="020B0604020202020204" pitchFamily="34" charset="0"/>
              <a:buChar char="•"/>
              <a:tabLst/>
            </a:pPr>
            <a:r>
              <a:rPr lang="da-DK" sz="4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 en demopræsentation med indsat tekst på engelsk</a:t>
            </a:r>
          </a:p>
          <a:p>
            <a:pPr>
              <a:lnSpc>
                <a:spcPct val="115000"/>
              </a:lnSpc>
              <a:spcAft>
                <a:spcPts val="563"/>
              </a:spcAft>
            </a:pPr>
            <a:r>
              <a:rPr lang="da-DK" sz="4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 du bruger en ”fuld” version, skal du slette de dias, du ikke vil bruge.</a:t>
            </a:r>
            <a:br>
              <a:rPr lang="da-DK" sz="4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4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Mac-brugere m.fl. kan hente PowerPoint-skabelonerne på</a:t>
            </a:r>
            <a:r>
              <a:rPr lang="da-DK" sz="45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45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www.designguide.ku.dk/skabeloner/powerpoint/</a:t>
            </a:r>
            <a:br>
              <a:rPr lang="da-DK" sz="45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45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praesentationer/</a:t>
            </a:r>
            <a:endParaRPr lang="da-DK" sz="45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1449368" y="7533432"/>
            <a:ext cx="987496" cy="100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81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338"/>
              </a:spcAft>
              <a:defRPr/>
            </a:pPr>
            <a:r>
              <a:rPr lang="da-DK" sz="563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da-DK" sz="563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45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a-DK" sz="4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45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 </a:t>
            </a:r>
            <a:r>
              <a:rPr lang="da-DK" sz="4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topmenuen </a:t>
            </a:r>
          </a:p>
          <a:p>
            <a:pPr>
              <a:lnSpc>
                <a:spcPct val="90000"/>
              </a:lnSpc>
              <a:spcAft>
                <a:spcPts val="563"/>
              </a:spcAft>
            </a:pPr>
            <a:r>
              <a:rPr lang="da-DK" sz="45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4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45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 og Sidefod</a:t>
            </a:r>
          </a:p>
          <a:p>
            <a:pPr>
              <a:lnSpc>
                <a:spcPct val="90000"/>
              </a:lnSpc>
              <a:spcAft>
                <a:spcPts val="563"/>
              </a:spcAft>
            </a:pPr>
            <a:r>
              <a:rPr lang="da-DK" sz="45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4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 felterne</a:t>
            </a:r>
          </a:p>
          <a:p>
            <a:pPr>
              <a:lnSpc>
                <a:spcPct val="90000"/>
              </a:lnSpc>
              <a:spcAft>
                <a:spcPts val="563"/>
              </a:spcAft>
            </a:pPr>
            <a:r>
              <a:rPr lang="da-DK" sz="4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Vælg </a:t>
            </a:r>
            <a:r>
              <a:rPr lang="da-DK" sz="45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 på alle </a:t>
            </a:r>
            <a:r>
              <a:rPr lang="da-DK" sz="4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eller </a:t>
            </a:r>
            <a:r>
              <a:rPr lang="da-DK" sz="45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da-DK" sz="4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hvis det kun skal være på et enkelt dias/slide</a:t>
            </a:r>
          </a:p>
          <a:p>
            <a:pPr>
              <a:lnSpc>
                <a:spcPct val="90000"/>
              </a:lnSpc>
              <a:spcAft>
                <a:spcPts val="563"/>
              </a:spcAft>
            </a:pPr>
            <a:r>
              <a:rPr lang="da-DK" sz="4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 placeres i højre side af den grå topbjælke.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330398" y="10095408"/>
            <a:ext cx="1068521" cy="24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81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da-DK" sz="563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da-DK" sz="563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4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45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4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338671" y="5227688"/>
            <a:ext cx="222422" cy="225115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1455209" y="4590803"/>
            <a:ext cx="913636" cy="40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81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338"/>
              </a:spcAft>
              <a:defRPr/>
            </a:pPr>
            <a:r>
              <a:rPr lang="da-DK" sz="563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da-DK" sz="563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4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45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4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338"/>
              </a:spcAft>
              <a:defRPr/>
            </a:pPr>
            <a:r>
              <a:rPr lang="da-DK" altLang="da-DK" sz="4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45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45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45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45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1449368" y="6349377"/>
            <a:ext cx="919476" cy="22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81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338"/>
              </a:spcAft>
              <a:defRPr/>
            </a:pPr>
            <a:r>
              <a:rPr lang="da-DK" sz="563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da-DK" sz="563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45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da-DK" altLang="da-DK" sz="45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2665752" y="2892668"/>
            <a:ext cx="919476" cy="124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81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a-DK" sz="563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338"/>
              </a:spcAft>
              <a:defRPr/>
            </a:pP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338"/>
              </a:spcAft>
              <a:defRPr/>
            </a:pPr>
            <a:r>
              <a:rPr lang="da-DK" sz="4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da-DK" sz="4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338"/>
              </a:spcAft>
              <a:defRPr/>
            </a:pPr>
            <a:r>
              <a:rPr lang="da-DK" sz="4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da-DK" sz="4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da-DK" sz="4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338"/>
              </a:spcAft>
              <a:defRPr/>
            </a:pP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338"/>
              </a:spcAft>
              <a:defRPr/>
            </a:pPr>
            <a:r>
              <a:rPr lang="da-DK" sz="4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338"/>
              </a:spcAft>
              <a:defRPr/>
            </a:pPr>
            <a:r>
              <a:rPr lang="da-DK" sz="4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da-DK" sz="4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338"/>
              </a:spcAft>
              <a:defRPr/>
            </a:pPr>
            <a:r>
              <a:rPr lang="da-DK" sz="4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da-DK" sz="4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2659962" y="7362520"/>
            <a:ext cx="919476" cy="106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81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338"/>
              </a:spcAft>
              <a:defRPr/>
            </a:pPr>
            <a:r>
              <a:rPr lang="da-DK" sz="563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da-DK" sz="563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da-DK" sz="4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338"/>
              </a:spcAft>
              <a:defRPr/>
            </a:pP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338"/>
              </a:spcAft>
              <a:defRPr/>
            </a:pP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16:9-format via dette link:</a:t>
            </a:r>
            <a:b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45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https://image.ku.dk/shared/hWmEPPfgximErBNWW58CxRIZfLkOMC9n</a:t>
            </a:r>
            <a:endParaRPr lang="da-DK" sz="45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338"/>
              </a:spcAft>
              <a:defRPr/>
            </a:pP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3764003" y="2916436"/>
            <a:ext cx="919476" cy="40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81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338"/>
              </a:spcAft>
              <a:defRPr/>
            </a:pPr>
            <a:r>
              <a:rPr lang="da-DK" sz="563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da-DK" sz="563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338"/>
              </a:spcAft>
              <a:defRPr/>
            </a:pP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338"/>
              </a:spcAft>
              <a:defRPr/>
            </a:pP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3764003" y="4835566"/>
            <a:ext cx="919476" cy="106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81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338"/>
              </a:spcAft>
              <a:defRPr/>
            </a:pPr>
            <a:r>
              <a:rPr lang="da-DK" sz="563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da-DK" sz="563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4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da-DK" sz="4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338"/>
              </a:spcAft>
              <a:defRPr/>
            </a:pPr>
            <a:r>
              <a:rPr lang="da-DK" sz="4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da-DK" sz="4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338"/>
              </a:spcAft>
              <a:defRPr/>
            </a:pPr>
            <a:r>
              <a:rPr lang="da-DK" sz="4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da-DK" sz="4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338"/>
              </a:spcAft>
              <a:defRPr/>
            </a:pPr>
            <a:r>
              <a:rPr lang="da-DK" sz="4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da-DK" sz="45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3764003" y="8471685"/>
            <a:ext cx="919476" cy="49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81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338"/>
              </a:spcAft>
              <a:defRPr/>
            </a:pPr>
            <a:r>
              <a:rPr lang="da-DK" sz="563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da-DK" sz="563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338"/>
              </a:spcAft>
              <a:defRPr/>
            </a:pP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3764003" y="10338021"/>
            <a:ext cx="919476" cy="3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81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338"/>
              </a:spcAft>
              <a:defRPr/>
            </a:pPr>
            <a:r>
              <a:rPr lang="da-DK" sz="563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da-DK" sz="563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da-DK" sz="45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da-DK" sz="45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br>
              <a:rPr lang="da-DK" sz="45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45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www.designguide.ku.dk/skabeloner/powerpoint/</a:t>
            </a:r>
            <a:br>
              <a:rPr lang="da-DK" sz="45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45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da-DK" sz="45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25775" y="7469177"/>
            <a:ext cx="144746" cy="489387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25740" y="4969561"/>
            <a:ext cx="162398" cy="489387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36027" y="5667181"/>
            <a:ext cx="125506" cy="406832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1442287" y="2962006"/>
            <a:ext cx="99457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81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338"/>
              </a:spcAft>
              <a:defRPr/>
            </a:pPr>
            <a:r>
              <a:rPr lang="da-DK" altLang="da-DK" sz="4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45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45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da-DK" altLang="da-DK" sz="45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da-DK" altLang="da-DK" sz="45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da-DK" altLang="da-DK" sz="45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380286" y="3278308"/>
            <a:ext cx="132394" cy="744866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2477295" y="3378131"/>
            <a:ext cx="39191" cy="221068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2484233" y="3801157"/>
            <a:ext cx="39191" cy="221068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 dirty="0">
              <a:solidFill>
                <a:schemeClr val="tx1"/>
              </a:solidFill>
            </a:endParaRPr>
          </a:p>
        </p:txBody>
      </p:sp>
      <p:sp>
        <p:nvSpPr>
          <p:cNvPr id="22" name="Pladsholder til dato 3" hidden="1">
            <a:extLst>
              <a:ext uri="{FF2B5EF4-FFF2-40B4-BE49-F238E27FC236}">
                <a16:creationId xmlns:a16="http://schemas.microsoft.com/office/drawing/2014/main" id="{79C6BA40-0A49-7673-45A9-7C4D3541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A96AD4B-435A-4D0A-87A0-F4000646B7B6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23" name="Pladsholder til sidefod 4" hidden="1">
            <a:extLst>
              <a:ext uri="{FF2B5EF4-FFF2-40B4-BE49-F238E27FC236}">
                <a16:creationId xmlns:a16="http://schemas.microsoft.com/office/drawing/2014/main" id="{F4D4719E-1E3F-B75D-AF75-C575C79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4" name="Pladsholder til slidenummer 5" hidden="1">
            <a:extLst>
              <a:ext uri="{FF2B5EF4-FFF2-40B4-BE49-F238E27FC236}">
                <a16:creationId xmlns:a16="http://schemas.microsoft.com/office/drawing/2014/main" id="{9434FDBC-E923-AFC0-E942-C9567245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billede stor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58000" cy="12192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135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 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9210F5A1-BA4C-C241-930B-E24AB0E14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2046" y="1229894"/>
            <a:ext cx="3345954" cy="9731618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2250"/>
              </a:lnSpc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7AF680B5-5F7B-7C42-BF08-E9B604FED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5020" y="7206400"/>
            <a:ext cx="2800796" cy="1599584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013" b="0" i="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E8639E81-1331-644F-9855-3A9C25375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5020" y="5346285"/>
            <a:ext cx="2800796" cy="12914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350" b="0" i="0" baseline="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7A6A120-00EE-3144-9AB3-0695A4240B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5020" y="1813690"/>
            <a:ext cx="2799903" cy="2391852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25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5D6F800E-E8DB-D1E9-A292-CDCB828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50C8D61-CF2F-4293-9A1F-6B0C79C373C6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15" name="Pladsholder til sidefod 4" hidden="1">
            <a:extLst>
              <a:ext uri="{FF2B5EF4-FFF2-40B4-BE49-F238E27FC236}">
                <a16:creationId xmlns:a16="http://schemas.microsoft.com/office/drawing/2014/main" id="{75F96715-1FD5-51ED-7CC1-42E30D08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Pladsholder til slidenummer 5" hidden="1">
            <a:extLst>
              <a:ext uri="{FF2B5EF4-FFF2-40B4-BE49-F238E27FC236}">
                <a16:creationId xmlns:a16="http://schemas.microsoft.com/office/drawing/2014/main" id="{FF7B57F8-B201-8F25-4597-86F1EE0A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98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58000" cy="12192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563"/>
              </a:spcBef>
              <a:buFont typeface="Arial" panose="020B0604020202020204" pitchFamily="34" charset="0"/>
              <a:buNone/>
              <a:defRPr lang="da-DK" sz="135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indsætte et billede</a:t>
            </a: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4037497"/>
            <a:ext cx="3352205" cy="6924800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2250"/>
              </a:lnSpc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330399" y="4641674"/>
            <a:ext cx="2782490" cy="1972151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25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31292" y="7187031"/>
            <a:ext cx="2803029" cy="1599584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1570F19F-11E9-F8A1-DCD4-0B2BD42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4D99FEB-2FC3-4FA6-9F36-280592A4EBA0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11" name="Pladsholder til sidefod 4" hidden="1">
            <a:extLst>
              <a:ext uri="{FF2B5EF4-FFF2-40B4-BE49-F238E27FC236}">
                <a16:creationId xmlns:a16="http://schemas.microsoft.com/office/drawing/2014/main" id="{B7D930ED-6F01-0E90-6740-D9E50AA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 hidden="1">
            <a:extLst>
              <a:ext uri="{FF2B5EF4-FFF2-40B4-BE49-F238E27FC236}">
                <a16:creationId xmlns:a16="http://schemas.microsoft.com/office/drawing/2014/main" id="{ADD5A7A0-1930-6FDD-F270-B46368D3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58000" cy="12192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>
              <a:buNone/>
              <a:defRPr sz="135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indsætte et billede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1229894"/>
            <a:ext cx="3352205" cy="9731618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2250"/>
              </a:lnSpc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330399" y="1813690"/>
            <a:ext cx="2782490" cy="2391852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25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31291" y="5346285"/>
            <a:ext cx="2782490" cy="1291440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31291" y="7206400"/>
            <a:ext cx="2782491" cy="1599584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3" name="Pladsholder til dato 3" hidden="1">
            <a:extLst>
              <a:ext uri="{FF2B5EF4-FFF2-40B4-BE49-F238E27FC236}">
                <a16:creationId xmlns:a16="http://schemas.microsoft.com/office/drawing/2014/main" id="{B280A661-856C-E622-1331-CDB60AB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255E55A-4CBD-4745-9CAA-603B15E40F2A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14" name="Pladsholder til sidefod 4" hidden="1">
            <a:extLst>
              <a:ext uri="{FF2B5EF4-FFF2-40B4-BE49-F238E27FC236}">
                <a16:creationId xmlns:a16="http://schemas.microsoft.com/office/drawing/2014/main" id="{82F7776B-57AF-971B-A75B-223AFE26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Pladsholder til slidenummer 5" hidden="1">
            <a:extLst>
              <a:ext uri="{FF2B5EF4-FFF2-40B4-BE49-F238E27FC236}">
                <a16:creationId xmlns:a16="http://schemas.microsoft.com/office/drawing/2014/main" id="{EFF41101-1901-1836-D8DB-6C08E16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19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1291" y="1103493"/>
            <a:ext cx="6194525" cy="1535287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31291" y="2895600"/>
            <a:ext cx="6194525" cy="8308622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404515" indent="0">
              <a:buNone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1292" y="1103492"/>
            <a:ext cx="6194523" cy="1538108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331292" y="2895600"/>
            <a:ext cx="3013200" cy="83072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b="0" i="0" baseline="0" dirty="0" smtClean="0"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3513375" y="2895602"/>
            <a:ext cx="3013200" cy="83072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404515" indent="0">
              <a:buNone/>
              <a:defRPr lang="da-DK" dirty="0" smtClean="0"/>
            </a:lvl4pPr>
            <a:lvl5pPr>
              <a:defRPr lang="da-DK" dirty="0"/>
            </a:lvl5pPr>
            <a:lvl8pPr marL="404515" indent="0">
              <a:buNone/>
              <a:defRPr/>
            </a:lvl8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B7A-445E-4B32-AE33-AE6AFA618291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13" userDrawn="1">
          <p15:clr>
            <a:srgbClr val="F26B43"/>
          </p15:clr>
        </p15:guide>
        <p15:guide id="2" pos="2107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3512616" y="2895600"/>
            <a:ext cx="3013200" cy="8307200"/>
          </a:xfrm>
          <a:solidFill>
            <a:schemeClr val="bg1">
              <a:lumMod val="75000"/>
            </a:schemeClr>
          </a:solidFill>
        </p:spPr>
        <p:txBody>
          <a:bodyPr lIns="360000" tIns="1080000" rIns="360000" anchor="ctr" anchorCtr="0"/>
          <a:lstStyle>
            <a:lvl1pPr marL="0" indent="0" algn="ctr">
              <a:buNone/>
              <a:defRPr sz="135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1293" y="1103489"/>
            <a:ext cx="6194523" cy="1538110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331292" y="2895600"/>
            <a:ext cx="3013200" cy="83072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B346-6D22-4E2E-9D8A-0DE526CBF6C5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31293" y="1103492"/>
            <a:ext cx="6194523" cy="1537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31293" y="2895600"/>
            <a:ext cx="6194524" cy="83086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1"/>
            <a:ext cx="6858000" cy="591387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2"/>
          <a:srcRect l="12043" t="11448" r="17199" b="13844"/>
          <a:stretch/>
        </p:blipFill>
        <p:spPr>
          <a:xfrm>
            <a:off x="188738" y="113028"/>
            <a:ext cx="93665" cy="375637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8" y="171498"/>
            <a:ext cx="1319986" cy="283593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820528" y="152436"/>
            <a:ext cx="3926904" cy="3143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563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6311077" y="152436"/>
            <a:ext cx="214739" cy="3143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563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810125" y="152436"/>
            <a:ext cx="458424" cy="3143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563">
                <a:solidFill>
                  <a:srgbClr val="333333"/>
                </a:solidFill>
              </a:defRPr>
            </a:lvl1pPr>
          </a:lstStyle>
          <a:p>
            <a:fld id="{7A056A0C-BA80-48B5-9C35-4A96F80DBB77}" type="datetime1">
              <a:rPr lang="da-DK" smtClean="0"/>
              <a:t>19-05-2025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1" r:id="rId3"/>
    <p:sldLayoutId id="2147483701" r:id="rId4"/>
    <p:sldLayoutId id="2147483674" r:id="rId5"/>
    <p:sldLayoutId id="2147483670" r:id="rId6"/>
    <p:sldLayoutId id="2147483660" r:id="rId7"/>
    <p:sldLayoutId id="2147483662" r:id="rId8"/>
    <p:sldLayoutId id="2147483684" r:id="rId9"/>
    <p:sldLayoutId id="2147483685" r:id="rId10"/>
    <p:sldLayoutId id="2147483664" r:id="rId11"/>
    <p:sldLayoutId id="2147483665" r:id="rId12"/>
    <p:sldLayoutId id="2147483689" r:id="rId13"/>
    <p:sldLayoutId id="2147483702" r:id="rId14"/>
    <p:sldLayoutId id="2147483703" r:id="rId15"/>
    <p:sldLayoutId id="2147483694" r:id="rId16"/>
    <p:sldLayoutId id="2147483692" r:id="rId17"/>
    <p:sldLayoutId id="2147483691" r:id="rId18"/>
    <p:sldLayoutId id="2147483697" r:id="rId19"/>
    <p:sldLayoutId id="2147483704" r:id="rId20"/>
    <p:sldLayoutId id="2147483705" r:id="rId21"/>
    <p:sldLayoutId id="2147483695" r:id="rId22"/>
    <p:sldLayoutId id="2147483698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693" r:id="rId29"/>
    <p:sldLayoutId id="2147483688" r:id="rId30"/>
  </p:sldLayoutIdLst>
  <p:hf hdr="0" ftr="0"/>
  <p:txStyles>
    <p:titleStyle>
      <a:lvl1pPr algn="l" defTabSz="514350" rtl="0" eaLnBrk="1" latinLnBrk="0" hangingPunct="1">
        <a:lnSpc>
          <a:spcPct val="100000"/>
        </a:lnSpc>
        <a:spcBef>
          <a:spcPct val="0"/>
        </a:spcBef>
        <a:buNone/>
        <a:defRPr sz="1688" b="0" i="0" kern="1200" spc="34" baseline="0">
          <a:solidFill>
            <a:schemeClr val="accent1"/>
          </a:solidFill>
          <a:latin typeface="+mj-lt"/>
          <a:ea typeface="Open Sans Extrabold" panose="020B0606030504020204" pitchFamily="34" charset="0"/>
          <a:cs typeface="Microsoft New Tai Lue" panose="020B0502040204020203" pitchFamily="34" charset="0"/>
        </a:defRPr>
      </a:lvl1pPr>
    </p:titleStyle>
    <p:bodyStyle>
      <a:lvl1pPr marL="202500" indent="-202500" algn="l" defTabSz="514350" rtl="0" eaLnBrk="1" latinLnBrk="0" hangingPunct="1">
        <a:lnSpc>
          <a:spcPct val="100000"/>
        </a:lnSpc>
        <a:spcBef>
          <a:spcPts val="563"/>
        </a:spcBef>
        <a:buFont typeface="Arial" panose="020B0604020202020204" pitchFamily="34" charset="0"/>
        <a:buChar char="•"/>
        <a:defRPr lang="da-DK" sz="1350" b="0" i="0" kern="1200" spc="34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404515" marR="0" indent="-201811" algn="l" defTabSz="514350" rtl="0" eaLnBrk="1" fontAlgn="auto" latinLnBrk="0" hangingPunct="1">
        <a:lnSpc>
          <a:spcPct val="100000"/>
        </a:lnSpc>
        <a:spcBef>
          <a:spcPts val="281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1125" b="0" i="0" kern="1200" spc="34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603450" indent="-19845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lang="da-DK" sz="1013" b="0" i="0" kern="120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603450" indent="-19845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lang="da-DK" sz="1013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603450" indent="-19845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lang="da-DK" sz="1013" b="0" i="0" kern="1200" spc="34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603450" indent="-19845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lang="da-DK" sz="1013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6pPr>
      <a:lvl7pPr marL="603450" indent="-19845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lang="da-DK" sz="1013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7pPr>
      <a:lvl8pPr marL="603450" indent="-19845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lang="da-DK" sz="1013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8pPr>
      <a:lvl9pPr marL="603450" indent="-19845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lang="da-DK" sz="1013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9pPr>
    </p:bodyStyle>
    <p:otherStyle>
      <a:defPPr>
        <a:defRPr lang="da-DK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695" userDrawn="1">
          <p15:clr>
            <a:srgbClr val="F26B43"/>
          </p15:clr>
        </p15:guide>
        <p15:guide id="4" orient="horz" pos="1662" userDrawn="1">
          <p15:clr>
            <a:srgbClr val="F26B43"/>
          </p15:clr>
        </p15:guide>
        <p15:guide id="5" pos="209" userDrawn="1">
          <p15:clr>
            <a:srgbClr val="F26B43"/>
          </p15:clr>
        </p15:guide>
        <p15:guide id="6" pos="4111" userDrawn="1">
          <p15:clr>
            <a:srgbClr val="F26B43"/>
          </p15:clr>
        </p15:guide>
        <p15:guide id="7" orient="horz" pos="1824" userDrawn="1">
          <p15:clr>
            <a:srgbClr val="F26B43"/>
          </p15:clr>
        </p15:guide>
        <p15:guide id="8" orient="horz" pos="70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168AC3-DC84-42CE-A4BA-D9A4EECB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0" y="11803380"/>
            <a:ext cx="0" cy="0"/>
          </a:xfrm>
        </p:spPr>
        <p:txBody>
          <a:bodyPr/>
          <a:lstStyle/>
          <a:p>
            <a:fld id="{9234BA9C-8258-4EE1-8932-58667A465944}" type="datetime1">
              <a:rPr lang="da-DK" smtClean="0"/>
              <a:t>19-05-2025</a:t>
            </a:fld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2C6C1-AC18-AE8B-09A7-E8EDB776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920" y="11803380"/>
            <a:ext cx="0" cy="0"/>
          </a:xfrm>
        </p:spPr>
        <p:txBody>
          <a:bodyPr/>
          <a:lstStyle/>
          <a:p>
            <a:fld id="{091A926C-488A-4E3E-9C21-57CAA120E114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C20282-86BB-D70E-288D-EF2AA26F34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20" t="-1014" r="40995"/>
          <a:stretch/>
        </p:blipFill>
        <p:spPr>
          <a:xfrm>
            <a:off x="1294822" y="1163405"/>
            <a:ext cx="4512195" cy="908794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914731-9A6C-4D91-874F-2297E0809B11}"/>
              </a:ext>
            </a:extLst>
          </p:cNvPr>
          <p:cNvCxnSpPr>
            <a:cxnSpLocks/>
          </p:cNvCxnSpPr>
          <p:nvPr/>
        </p:nvCxnSpPr>
        <p:spPr>
          <a:xfrm flipV="1">
            <a:off x="1612130" y="4818119"/>
            <a:ext cx="539750" cy="63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D0F632-3B93-4116-89A7-AC9E6D45D228}"/>
              </a:ext>
            </a:extLst>
          </p:cNvPr>
          <p:cNvCxnSpPr>
            <a:cxnSpLocks/>
          </p:cNvCxnSpPr>
          <p:nvPr/>
        </p:nvCxnSpPr>
        <p:spPr>
          <a:xfrm flipV="1">
            <a:off x="1612130" y="5394237"/>
            <a:ext cx="536287" cy="63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9">
            <a:extLst>
              <a:ext uri="{FF2B5EF4-FFF2-40B4-BE49-F238E27FC236}">
                <a16:creationId xmlns:a16="http://schemas.microsoft.com/office/drawing/2014/main" id="{59961CC9-4343-A5B1-B05B-63A713FB709A}"/>
              </a:ext>
            </a:extLst>
          </p:cNvPr>
          <p:cNvSpPr txBox="1"/>
          <p:nvPr/>
        </p:nvSpPr>
        <p:spPr>
          <a:xfrm>
            <a:off x="1472623" y="5093478"/>
            <a:ext cx="764505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complex 1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8CE71504-B2B2-4149-A482-D475D8022DCB}"/>
              </a:ext>
            </a:extLst>
          </p:cNvPr>
          <p:cNvSpPr txBox="1"/>
          <p:nvPr/>
        </p:nvSpPr>
        <p:spPr>
          <a:xfrm>
            <a:off x="1472623" y="4548879"/>
            <a:ext cx="939800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dirty="0" err="1"/>
              <a:t>complex</a:t>
            </a:r>
            <a:r>
              <a:rPr lang="da-DK" sz="1100" dirty="0"/>
              <a:t> 2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271B8B49-B7DA-4085-A472-74D0B0744313}"/>
              </a:ext>
            </a:extLst>
          </p:cNvPr>
          <p:cNvSpPr txBox="1"/>
          <p:nvPr/>
        </p:nvSpPr>
        <p:spPr>
          <a:xfrm>
            <a:off x="1472623" y="3859269"/>
            <a:ext cx="939800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complex 3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93F92198-9B63-4613-9C47-6EE725563580}"/>
              </a:ext>
            </a:extLst>
          </p:cNvPr>
          <p:cNvSpPr txBox="1"/>
          <p:nvPr/>
        </p:nvSpPr>
        <p:spPr>
          <a:xfrm>
            <a:off x="1472623" y="4189469"/>
            <a:ext cx="939800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complex 4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5E3C2803-6BD2-45C2-921B-7E71CC584BC0}"/>
              </a:ext>
            </a:extLst>
          </p:cNvPr>
          <p:cNvSpPr txBox="1"/>
          <p:nvPr/>
        </p:nvSpPr>
        <p:spPr>
          <a:xfrm>
            <a:off x="1472623" y="3548119"/>
            <a:ext cx="939800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dirty="0" err="1"/>
              <a:t>complex</a:t>
            </a:r>
            <a:r>
              <a:rPr lang="da-DK" sz="1100" dirty="0"/>
              <a:t> 5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73DC92-1975-8B27-62C7-D76FDF864370}"/>
              </a:ext>
            </a:extLst>
          </p:cNvPr>
          <p:cNvCxnSpPr>
            <a:cxnSpLocks/>
          </p:cNvCxnSpPr>
          <p:nvPr/>
        </p:nvCxnSpPr>
        <p:spPr>
          <a:xfrm flipV="1">
            <a:off x="1612130" y="4440378"/>
            <a:ext cx="536287" cy="63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CC5C88-F2B5-14D0-20B9-D67AEDF5F670}"/>
              </a:ext>
            </a:extLst>
          </p:cNvPr>
          <p:cNvCxnSpPr>
            <a:cxnSpLocks/>
          </p:cNvCxnSpPr>
          <p:nvPr/>
        </p:nvCxnSpPr>
        <p:spPr>
          <a:xfrm flipV="1">
            <a:off x="1612130" y="4076120"/>
            <a:ext cx="536287" cy="63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67499BA-6F30-A559-6F2D-81F12E6AC92F}"/>
              </a:ext>
            </a:extLst>
          </p:cNvPr>
          <p:cNvCxnSpPr>
            <a:cxnSpLocks/>
          </p:cNvCxnSpPr>
          <p:nvPr/>
        </p:nvCxnSpPr>
        <p:spPr>
          <a:xfrm flipV="1">
            <a:off x="1612130" y="3787279"/>
            <a:ext cx="536287" cy="63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C38A008-A8A2-A9E4-B403-9EC7002453D3}"/>
              </a:ext>
            </a:extLst>
          </p:cNvPr>
          <p:cNvSpPr txBox="1"/>
          <p:nvPr/>
        </p:nvSpPr>
        <p:spPr>
          <a:xfrm>
            <a:off x="612536" y="1470660"/>
            <a:ext cx="678071" cy="36933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chemeClr val="tx1"/>
                </a:solidFill>
                <a:latin typeface="+mn-lt"/>
              </a:rPr>
              <a:t>GEL1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8811CC-73EE-7FE1-C3E1-A27E20C6B5E1}"/>
              </a:ext>
            </a:extLst>
          </p:cNvPr>
          <p:cNvSpPr txBox="1"/>
          <p:nvPr/>
        </p:nvSpPr>
        <p:spPr>
          <a:xfrm>
            <a:off x="612535" y="3754497"/>
            <a:ext cx="678071" cy="36933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chemeClr val="tx1"/>
                </a:solidFill>
                <a:latin typeface="+mn-lt"/>
              </a:rPr>
              <a:t>GEL2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40F2DB-16CB-AFA9-0079-BF21710C60C8}"/>
              </a:ext>
            </a:extLst>
          </p:cNvPr>
          <p:cNvSpPr txBox="1"/>
          <p:nvPr/>
        </p:nvSpPr>
        <p:spPr>
          <a:xfrm>
            <a:off x="612534" y="5900316"/>
            <a:ext cx="678071" cy="36933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chemeClr val="tx1"/>
                </a:solidFill>
                <a:latin typeface="+mn-lt"/>
              </a:rPr>
              <a:t>GEL3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2D43E8-5C31-5D81-2236-7C5097E5ED59}"/>
              </a:ext>
            </a:extLst>
          </p:cNvPr>
          <p:cNvSpPr txBox="1"/>
          <p:nvPr/>
        </p:nvSpPr>
        <p:spPr>
          <a:xfrm>
            <a:off x="612534" y="8075835"/>
            <a:ext cx="678071" cy="36933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chemeClr val="tx1"/>
                </a:solidFill>
                <a:latin typeface="+mn-lt"/>
              </a:rPr>
              <a:t>GEL4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1608CD-DCF0-7257-ED9D-1154CB796FE1}"/>
              </a:ext>
            </a:extLst>
          </p:cNvPr>
          <p:cNvCxnSpPr/>
          <p:nvPr/>
        </p:nvCxnSpPr>
        <p:spPr>
          <a:xfrm>
            <a:off x="2505478" y="1165860"/>
            <a:ext cx="1045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187B6A-1F4B-2AB0-CEC4-A8E9527BEF2F}"/>
              </a:ext>
            </a:extLst>
          </p:cNvPr>
          <p:cNvCxnSpPr/>
          <p:nvPr/>
        </p:nvCxnSpPr>
        <p:spPr>
          <a:xfrm>
            <a:off x="3656098" y="1165860"/>
            <a:ext cx="1045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351722A-5D27-5251-080A-9D9435A3D88B}"/>
              </a:ext>
            </a:extLst>
          </p:cNvPr>
          <p:cNvCxnSpPr/>
          <p:nvPr/>
        </p:nvCxnSpPr>
        <p:spPr>
          <a:xfrm>
            <a:off x="2505478" y="1409700"/>
            <a:ext cx="522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EC97D6-B7A5-44EC-35CE-78A97AF9C8DD}"/>
              </a:ext>
            </a:extLst>
          </p:cNvPr>
          <p:cNvCxnSpPr>
            <a:cxnSpLocks/>
          </p:cNvCxnSpPr>
          <p:nvPr/>
        </p:nvCxnSpPr>
        <p:spPr>
          <a:xfrm>
            <a:off x="3133378" y="1409700"/>
            <a:ext cx="417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B6624C8-27C0-28DF-039A-1E4398C3C225}"/>
              </a:ext>
            </a:extLst>
          </p:cNvPr>
          <p:cNvCxnSpPr>
            <a:cxnSpLocks/>
          </p:cNvCxnSpPr>
          <p:nvPr/>
        </p:nvCxnSpPr>
        <p:spPr>
          <a:xfrm>
            <a:off x="3656098" y="1409700"/>
            <a:ext cx="417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6D6DAD3-78D1-2D3F-35B7-2C65F34324C6}"/>
              </a:ext>
            </a:extLst>
          </p:cNvPr>
          <p:cNvCxnSpPr>
            <a:cxnSpLocks/>
          </p:cNvCxnSpPr>
          <p:nvPr/>
        </p:nvCxnSpPr>
        <p:spPr>
          <a:xfrm>
            <a:off x="4253518" y="1402080"/>
            <a:ext cx="417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BDEA184-D647-462C-36BD-742AB8B9537D}"/>
              </a:ext>
            </a:extLst>
          </p:cNvPr>
          <p:cNvSpPr txBox="1"/>
          <p:nvPr/>
        </p:nvSpPr>
        <p:spPr>
          <a:xfrm>
            <a:off x="2770978" y="962904"/>
            <a:ext cx="673261" cy="2462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0" dirty="0">
                <a:solidFill>
                  <a:schemeClr val="tx1"/>
                </a:solidFill>
                <a:latin typeface="+mn-lt"/>
              </a:rPr>
              <a:t>Control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DCF976-4F68-6AC7-3773-BB27F78416E8}"/>
              </a:ext>
            </a:extLst>
          </p:cNvPr>
          <p:cNvSpPr txBox="1"/>
          <p:nvPr/>
        </p:nvSpPr>
        <p:spPr>
          <a:xfrm>
            <a:off x="3758546" y="962903"/>
            <a:ext cx="872034" cy="2462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0" dirty="0">
                <a:solidFill>
                  <a:schemeClr val="tx1"/>
                </a:solidFill>
                <a:latin typeface="+mn-lt"/>
              </a:rPr>
              <a:t>TAZ MKO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49618D-8F7A-0B56-B8AD-C910991ECB0F}"/>
              </a:ext>
            </a:extLst>
          </p:cNvPr>
          <p:cNvSpPr txBox="1"/>
          <p:nvPr/>
        </p:nvSpPr>
        <p:spPr>
          <a:xfrm>
            <a:off x="2612486" y="1207934"/>
            <a:ext cx="391133" cy="2462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0" dirty="0">
                <a:solidFill>
                  <a:schemeClr val="tx1"/>
                </a:solidFill>
                <a:latin typeface="+mn-lt"/>
              </a:rPr>
              <a:t>HFD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7EC243-BB77-ABB4-572F-9338E1E2DECF}"/>
              </a:ext>
            </a:extLst>
          </p:cNvPr>
          <p:cNvSpPr txBox="1"/>
          <p:nvPr/>
        </p:nvSpPr>
        <p:spPr>
          <a:xfrm>
            <a:off x="3673374" y="1204123"/>
            <a:ext cx="391133" cy="2462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0" dirty="0">
                <a:solidFill>
                  <a:schemeClr val="tx1"/>
                </a:solidFill>
                <a:latin typeface="+mn-lt"/>
              </a:rPr>
              <a:t>HFD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8D855C-5752-738A-6DFA-B727D51A6F3F}"/>
              </a:ext>
            </a:extLst>
          </p:cNvPr>
          <p:cNvSpPr txBox="1"/>
          <p:nvPr/>
        </p:nvSpPr>
        <p:spPr>
          <a:xfrm>
            <a:off x="3186690" y="1204123"/>
            <a:ext cx="256480" cy="2462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0" dirty="0">
                <a:solidFill>
                  <a:schemeClr val="tx1"/>
                </a:solidFill>
                <a:latin typeface="+mn-lt"/>
              </a:rPr>
              <a:t>FO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455FF6-E402-B017-AE94-EE7E8877AEE8}"/>
              </a:ext>
            </a:extLst>
          </p:cNvPr>
          <p:cNvSpPr txBox="1"/>
          <p:nvPr/>
        </p:nvSpPr>
        <p:spPr>
          <a:xfrm>
            <a:off x="4314488" y="1204122"/>
            <a:ext cx="256480" cy="2462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0" dirty="0">
                <a:solidFill>
                  <a:schemeClr val="tx1"/>
                </a:solidFill>
                <a:latin typeface="+mn-lt"/>
              </a:rPr>
              <a:t>FO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F74AC3-6756-B493-D041-8868BE7CA5A2}"/>
              </a:ext>
            </a:extLst>
          </p:cNvPr>
          <p:cNvSpPr txBox="1"/>
          <p:nvPr/>
        </p:nvSpPr>
        <p:spPr>
          <a:xfrm>
            <a:off x="2188785" y="1201505"/>
            <a:ext cx="226024" cy="184666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0" dirty="0">
                <a:solidFill>
                  <a:schemeClr val="tx1"/>
                </a:solidFill>
                <a:latin typeface="+mn-lt"/>
              </a:rPr>
              <a:t>Std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082F0C-A4FE-F35F-6AA7-29B1BF1D6CD4}"/>
              </a:ext>
            </a:extLst>
          </p:cNvPr>
          <p:cNvSpPr txBox="1"/>
          <p:nvPr/>
        </p:nvSpPr>
        <p:spPr>
          <a:xfrm>
            <a:off x="4758417" y="1179314"/>
            <a:ext cx="226024" cy="184666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0" dirty="0">
                <a:solidFill>
                  <a:schemeClr val="tx1"/>
                </a:solidFill>
                <a:latin typeface="+mn-lt"/>
              </a:rPr>
              <a:t>Std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7AC7B48-3205-EA3D-BE3C-C12B57E245BC}"/>
              </a:ext>
            </a:extLst>
          </p:cNvPr>
          <p:cNvCxnSpPr/>
          <p:nvPr/>
        </p:nvCxnSpPr>
        <p:spPr>
          <a:xfrm>
            <a:off x="441960" y="7818120"/>
            <a:ext cx="6446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379AFA6-03CE-530B-5BA5-FDFE6C2DBC6C}"/>
              </a:ext>
            </a:extLst>
          </p:cNvPr>
          <p:cNvCxnSpPr/>
          <p:nvPr/>
        </p:nvCxnSpPr>
        <p:spPr>
          <a:xfrm>
            <a:off x="2336489" y="10394785"/>
            <a:ext cx="1045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96A15C9-C6CD-9CE8-3E1B-54B7F7760D96}"/>
              </a:ext>
            </a:extLst>
          </p:cNvPr>
          <p:cNvCxnSpPr/>
          <p:nvPr/>
        </p:nvCxnSpPr>
        <p:spPr>
          <a:xfrm>
            <a:off x="3487109" y="10394785"/>
            <a:ext cx="1045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A9D8303-F57F-F87D-DE2D-DE852ED8A727}"/>
              </a:ext>
            </a:extLst>
          </p:cNvPr>
          <p:cNvCxnSpPr/>
          <p:nvPr/>
        </p:nvCxnSpPr>
        <p:spPr>
          <a:xfrm>
            <a:off x="2290770" y="9978445"/>
            <a:ext cx="522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CDFC0F8-D143-904F-40D3-87C6A5F9EA29}"/>
              </a:ext>
            </a:extLst>
          </p:cNvPr>
          <p:cNvCxnSpPr>
            <a:cxnSpLocks/>
          </p:cNvCxnSpPr>
          <p:nvPr/>
        </p:nvCxnSpPr>
        <p:spPr>
          <a:xfrm>
            <a:off x="2918670" y="9978445"/>
            <a:ext cx="417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AD92764-83E0-ABC8-360D-FC476B452EAC}"/>
              </a:ext>
            </a:extLst>
          </p:cNvPr>
          <p:cNvCxnSpPr>
            <a:cxnSpLocks/>
          </p:cNvCxnSpPr>
          <p:nvPr/>
        </p:nvCxnSpPr>
        <p:spPr>
          <a:xfrm>
            <a:off x="3456630" y="9978445"/>
            <a:ext cx="417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EB5E00D-40BB-C83F-77EC-FD1342291C94}"/>
              </a:ext>
            </a:extLst>
          </p:cNvPr>
          <p:cNvCxnSpPr>
            <a:cxnSpLocks/>
          </p:cNvCxnSpPr>
          <p:nvPr/>
        </p:nvCxnSpPr>
        <p:spPr>
          <a:xfrm>
            <a:off x="4038810" y="9970825"/>
            <a:ext cx="417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B4647C8-AD7E-A762-8A0E-264E0EEE041F}"/>
              </a:ext>
            </a:extLst>
          </p:cNvPr>
          <p:cNvSpPr txBox="1"/>
          <p:nvPr/>
        </p:nvSpPr>
        <p:spPr>
          <a:xfrm>
            <a:off x="2596749" y="10451856"/>
            <a:ext cx="673261" cy="2462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0" dirty="0">
                <a:solidFill>
                  <a:schemeClr val="tx1"/>
                </a:solidFill>
                <a:latin typeface="+mn-lt"/>
              </a:rPr>
              <a:t>Control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D8A6C89-2AE2-50D9-CB57-2C380E8AAEE6}"/>
              </a:ext>
            </a:extLst>
          </p:cNvPr>
          <p:cNvSpPr txBox="1"/>
          <p:nvPr/>
        </p:nvSpPr>
        <p:spPr>
          <a:xfrm>
            <a:off x="3584317" y="10451855"/>
            <a:ext cx="872034" cy="2462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0" dirty="0">
                <a:solidFill>
                  <a:schemeClr val="tx1"/>
                </a:solidFill>
                <a:latin typeface="+mn-lt"/>
              </a:rPr>
              <a:t>TAZ MKO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7D75DE-BB79-3FB1-2ED8-34DAECF4B83C}"/>
              </a:ext>
            </a:extLst>
          </p:cNvPr>
          <p:cNvSpPr txBox="1"/>
          <p:nvPr/>
        </p:nvSpPr>
        <p:spPr>
          <a:xfrm>
            <a:off x="2360675" y="10141586"/>
            <a:ext cx="391133" cy="2462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0" dirty="0">
                <a:solidFill>
                  <a:schemeClr val="tx1"/>
                </a:solidFill>
                <a:latin typeface="+mn-lt"/>
              </a:rPr>
              <a:t>HFD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0595758-29F2-F364-CAED-E36EB079D121}"/>
              </a:ext>
            </a:extLst>
          </p:cNvPr>
          <p:cNvSpPr txBox="1"/>
          <p:nvPr/>
        </p:nvSpPr>
        <p:spPr>
          <a:xfrm>
            <a:off x="3489100" y="10148565"/>
            <a:ext cx="391133" cy="2462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0" dirty="0">
                <a:solidFill>
                  <a:schemeClr val="tx1"/>
                </a:solidFill>
                <a:latin typeface="+mn-lt"/>
              </a:rPr>
              <a:t>HFD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FB4AC4C-9234-F50F-7441-F71FEFF86245}"/>
              </a:ext>
            </a:extLst>
          </p:cNvPr>
          <p:cNvSpPr txBox="1"/>
          <p:nvPr/>
        </p:nvSpPr>
        <p:spPr>
          <a:xfrm>
            <a:off x="3008562" y="10141585"/>
            <a:ext cx="256480" cy="2462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0" dirty="0">
                <a:solidFill>
                  <a:schemeClr val="tx1"/>
                </a:solidFill>
                <a:latin typeface="+mn-lt"/>
              </a:rPr>
              <a:t>FO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F14FD7-A25D-8B95-A6B4-5C0E023B6F84}"/>
              </a:ext>
            </a:extLst>
          </p:cNvPr>
          <p:cNvSpPr txBox="1"/>
          <p:nvPr/>
        </p:nvSpPr>
        <p:spPr>
          <a:xfrm>
            <a:off x="4125935" y="10148564"/>
            <a:ext cx="256480" cy="2462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0" dirty="0">
                <a:solidFill>
                  <a:schemeClr val="tx1"/>
                </a:solidFill>
                <a:latin typeface="+mn-lt"/>
              </a:rPr>
              <a:t>FO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BC5A193-B46A-CE6A-E91C-CEE78183765B}"/>
              </a:ext>
            </a:extLst>
          </p:cNvPr>
          <p:cNvSpPr txBox="1"/>
          <p:nvPr/>
        </p:nvSpPr>
        <p:spPr>
          <a:xfrm>
            <a:off x="2035405" y="10174486"/>
            <a:ext cx="226024" cy="184666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0" dirty="0">
                <a:solidFill>
                  <a:schemeClr val="tx1"/>
                </a:solidFill>
                <a:latin typeface="+mn-lt"/>
              </a:rPr>
              <a:t>Std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A8ACBA8-B0EE-1C7C-F657-31EF1386486F}"/>
              </a:ext>
            </a:extLst>
          </p:cNvPr>
          <p:cNvSpPr txBox="1"/>
          <p:nvPr/>
        </p:nvSpPr>
        <p:spPr>
          <a:xfrm>
            <a:off x="4822487" y="10170438"/>
            <a:ext cx="631583" cy="184666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0" dirty="0">
                <a:solidFill>
                  <a:schemeClr val="tx1"/>
                </a:solidFill>
                <a:latin typeface="+mn-lt"/>
              </a:rPr>
              <a:t>Std curve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DB31FF-B12C-F6C0-89CF-58960FAF1C1F}"/>
              </a:ext>
            </a:extLst>
          </p:cNvPr>
          <p:cNvCxnSpPr>
            <a:cxnSpLocks/>
          </p:cNvCxnSpPr>
          <p:nvPr/>
        </p:nvCxnSpPr>
        <p:spPr>
          <a:xfrm>
            <a:off x="4607278" y="9978445"/>
            <a:ext cx="10620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53841FB5-6BC6-387D-16BE-848143597A50}"/>
              </a:ext>
            </a:extLst>
          </p:cNvPr>
          <p:cNvSpPr txBox="1"/>
          <p:nvPr/>
        </p:nvSpPr>
        <p:spPr>
          <a:xfrm>
            <a:off x="346228" y="1078394"/>
            <a:ext cx="1319272" cy="215444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0" dirty="0">
                <a:solidFill>
                  <a:schemeClr val="tx1"/>
                </a:solidFill>
                <a:latin typeface="+mn-lt"/>
              </a:rPr>
              <a:t>Label for Gel 1-3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E634EC-C978-8AB1-F18F-E9978C2446C6}"/>
              </a:ext>
            </a:extLst>
          </p:cNvPr>
          <p:cNvSpPr txBox="1"/>
          <p:nvPr/>
        </p:nvSpPr>
        <p:spPr>
          <a:xfrm>
            <a:off x="376091" y="10329972"/>
            <a:ext cx="1150956" cy="215444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0" dirty="0">
                <a:solidFill>
                  <a:schemeClr val="tx1"/>
                </a:solidFill>
                <a:latin typeface="+mn-lt"/>
              </a:rPr>
              <a:t>Label for Gel 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DEC1707-920E-90A6-7851-321AE53A5902}"/>
              </a:ext>
            </a:extLst>
          </p:cNvPr>
          <p:cNvCxnSpPr/>
          <p:nvPr/>
        </p:nvCxnSpPr>
        <p:spPr>
          <a:xfrm>
            <a:off x="376091" y="5623560"/>
            <a:ext cx="6446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DC08C1B-7CE3-EAAE-1A95-CEDCCFEFDC44}"/>
              </a:ext>
            </a:extLst>
          </p:cNvPr>
          <p:cNvCxnSpPr/>
          <p:nvPr/>
        </p:nvCxnSpPr>
        <p:spPr>
          <a:xfrm>
            <a:off x="263849" y="3548119"/>
            <a:ext cx="6446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C6C813EB-A5C1-324F-F143-3CAB46FFA45C}"/>
              </a:ext>
            </a:extLst>
          </p:cNvPr>
          <p:cNvSpPr txBox="1"/>
          <p:nvPr/>
        </p:nvSpPr>
        <p:spPr>
          <a:xfrm>
            <a:off x="2394262" y="320926"/>
            <a:ext cx="2069477" cy="36933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chemeClr val="tx1"/>
                </a:solidFill>
                <a:latin typeface="+mn-lt"/>
              </a:rPr>
              <a:t>Uncropped WB</a:t>
            </a:r>
          </a:p>
        </p:txBody>
      </p:sp>
    </p:spTree>
    <p:extLst>
      <p:ext uri="{BB962C8B-B14F-4D97-AF65-F5344CB8AC3E}">
        <p14:creationId xmlns:p14="http://schemas.microsoft.com/office/powerpoint/2010/main" val="2508327997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wrap="square" rtlCol="0" anchor="ctr">
        <a:noAutofit/>
      </a:bodyPr>
      <a:lstStyle>
        <a:defPPr algn="l">
          <a:defRPr sz="2400" dirty="0" err="1" smtClean="0">
            <a:solidFill>
              <a:schemeClr val="bg1"/>
            </a:solidFill>
          </a:defRPr>
        </a:defPPr>
      </a:lstStyle>
    </a:spDef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4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5543F3BF-36F3-4963-802B-107C5B2B2BE9}" vid="{1A6B4748-6059-4D52-A034-550C0EAB7ADD}"/>
    </a:ext>
  </a:extLst>
</a:theme>
</file>

<file path=ppt/theme/theme2.xml><?xml version="1.0" encoding="utf-8"?>
<a:theme xmlns:a="http://schemas.openxmlformats.org/drawingml/2006/main" name="Office Theme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3927f91-cda1-4696-af89-8c9f1ceffa91}" enabled="0" method="" siteId="{a3927f91-cda1-4696-af89-8c9f1ceffa9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</TotalTime>
  <Words>54</Words>
  <Application>Microsoft Office PowerPoint</Application>
  <PresentationFormat>Widescreen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Microsoft New Tai Lue</vt:lpstr>
      <vt:lpstr>Wingdings</vt:lpstr>
      <vt:lpstr>Brugerdefineret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Katharina Barbara Küntzel</dc:creator>
  <cp:lastModifiedBy>Katharina Barbara Küntzel</cp:lastModifiedBy>
  <cp:revision>1</cp:revision>
  <dcterms:created xsi:type="dcterms:W3CDTF">2025-05-19T10:15:35Z</dcterms:created>
  <dcterms:modified xsi:type="dcterms:W3CDTF">2025-05-19T10:38:51Z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</Properties>
</file>