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2" d="100"/>
          <a:sy n="152" d="100"/>
        </p:scale>
        <p:origin x="5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15C92-9ED7-1936-8A1A-843312F6E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3BD11E-EBC0-8382-BC0B-FFC310501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555AE-49AE-94C2-2278-67B296406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E2ED8-A100-4EC5-89DB-624B46636CA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576D7D-4653-45BF-4B5E-CCE331759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78063-2AEB-FC31-1FD2-97ED3C961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90C6-ECB2-427F-A97F-7D5AD378E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568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95368-64F7-46A0-4B91-7A91CEA82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08C57B-F5B4-88E9-484D-68D03DC618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8960B-A7D1-6F57-1AFC-14707AC98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E2ED8-A100-4EC5-89DB-624B46636CA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8D952-3247-CAFA-F8C6-ED3A4412C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40622-7000-19EC-2657-AEF6A7D97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90C6-ECB2-427F-A97F-7D5AD378E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800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ABFCD8-2705-5F64-EC6E-EF850926F4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A19B0A-EF57-BE13-3D22-557CA5028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14D36-7A54-3C1B-8992-F25E0D778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E2ED8-A100-4EC5-89DB-624B46636CA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6CDE8-A92F-C7A1-0308-13D7116B5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2FE4A-98D3-A172-F245-E1833B795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90C6-ECB2-427F-A97F-7D5AD378E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27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5EC37-E7EC-1047-5B50-898A3CD17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BF565-7FAE-39DA-5A59-1FE526AF4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6F614-82B8-8428-C965-26CDF8DB3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E2ED8-A100-4EC5-89DB-624B46636CA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78586-AD57-AA2B-8D37-4457D8F45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DF106-2241-3809-4CC9-63F5A174D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90C6-ECB2-427F-A97F-7D5AD378E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74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17AD3-C16A-E422-8404-02C176D72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5FC8BA-D3AD-A1F9-B773-BF4B0C184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28ECB-B57F-5069-0D0D-7251747E5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E2ED8-A100-4EC5-89DB-624B46636CA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F1831-F145-4911-505A-7E7E3D589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55D87-67FF-1B5C-CE18-B5F1A218D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90C6-ECB2-427F-A97F-7D5AD378E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167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3ADE0-5572-4EBE-2296-E44248049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55B9F-7BF3-AD63-9F82-56E3D593CF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D2F2CD-2AEC-5DAD-5FEE-63133DA4F2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DB3885-EB44-0DAD-337B-E76CBA74F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E2ED8-A100-4EC5-89DB-624B46636CA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16F28A-D27D-00FE-2146-BD7232A9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BF590C-9373-9652-7AB5-0002514EA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90C6-ECB2-427F-A97F-7D5AD378E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86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FC824-2BA6-378F-2E31-4E6E53352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69B24-CF9E-16A2-FFB1-7F1BA3743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53F991-11BF-3CD9-EC77-574419CE2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8FAC1E-F3D8-8905-E6AE-711086ACFC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647F5E-9B0D-9C5A-CB86-479A3DFBB2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B68093-DED8-0423-11BA-F0666CFD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E2ED8-A100-4EC5-89DB-624B46636CA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596390-C037-2BBA-498E-A263DB9D4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243998-C905-BC6B-8775-69B23CBF8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90C6-ECB2-427F-A97F-7D5AD378E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25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95623-1995-1927-9A28-2FFA77169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1459A7-7A8F-8261-88F3-770599857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E2ED8-A100-4EC5-89DB-624B46636CA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C66731-8155-EE3C-3DA9-0079A0132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3A3BC-E0C8-B79B-C8B6-277D92F0A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90C6-ECB2-427F-A97F-7D5AD378E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858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1F9275-90B6-ED71-5B86-65BF809D9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E2ED8-A100-4EC5-89DB-624B46636CA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176147-61BC-9D8A-5A20-7D69D74C7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742C2D-41EC-357F-418D-C8542064F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90C6-ECB2-427F-A97F-7D5AD378E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28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136D2-E964-D738-C24F-0FE7F5914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A00F4-6EDF-D1E6-660B-A5D3CE55F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5BD453-600A-B995-04B0-680AA8D417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B92CE8-ED06-FFA1-243E-F2163F761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E2ED8-A100-4EC5-89DB-624B46636CA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DCFCD-452E-0550-0779-15EAE9BAF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CC69C6-F261-0448-FC2A-66EB6A4D1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90C6-ECB2-427F-A97F-7D5AD378E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445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E0205-3637-3FFF-DD04-244E8CE45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2AA491-40A3-0E15-8E97-064410C22F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A3999C-C9A1-FDC3-6E5C-B92FC5882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29B59-5A1E-BFB7-6C80-94FAE1349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E2ED8-A100-4EC5-89DB-624B46636CA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90E2A-2E1C-5B03-0790-508846C23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07FC47-CE79-CA4D-BA48-C4745EFF8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90C6-ECB2-427F-A97F-7D5AD378E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184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B70F1E-38A7-49C8-543E-B48527309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24B5DC-35D5-0C6F-7D75-6F2FE4B5F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73CD4-94D9-EF3A-1BF7-FB28239C5D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E2ED8-A100-4EC5-89DB-624B46636CA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425D86-A404-895E-AF66-B6C989F54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B721B-C871-FEE3-5A07-38DF3E5767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C90C6-ECB2-427F-A97F-7D5AD378E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34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FD9232B-9F5B-5346-37A5-5F5F904929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6988" y="1360057"/>
            <a:ext cx="7138023" cy="41378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52FC65A-2FEB-7904-3B0C-5F4D44F6A662}"/>
              </a:ext>
            </a:extLst>
          </p:cNvPr>
          <p:cNvSpPr txBox="1"/>
          <p:nvPr/>
        </p:nvSpPr>
        <p:spPr>
          <a:xfrm>
            <a:off x="98053" y="140987"/>
            <a:ext cx="39901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Full unedited gel for Supplemental Figure 6D</a:t>
            </a:r>
          </a:p>
        </p:txBody>
      </p:sp>
    </p:spTree>
    <p:extLst>
      <p:ext uri="{BB962C8B-B14F-4D97-AF65-F5344CB8AC3E}">
        <p14:creationId xmlns:p14="http://schemas.microsoft.com/office/powerpoint/2010/main" val="2716818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Gregory Beatty</dc:creator>
  <cp:lastModifiedBy>Gregory Beatty</cp:lastModifiedBy>
  <cp:revision>2</cp:revision>
  <dcterms:created xsi:type="dcterms:W3CDTF">2026-01-06T20:25:03Z</dcterms:created>
  <dcterms:modified xsi:type="dcterms:W3CDTF">2026-03-16T19:22:19Z</dcterms:modified>
</cp:coreProperties>
</file>