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83" d="100"/>
          <a:sy n="83" d="100"/>
        </p:scale>
        <p:origin x="88" y="5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2934-0C5E-E465-58D5-FDE02A904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7DB8B-C7B2-A359-BBA6-47862C8871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B1476-F3B5-150F-F22C-7D58D7F61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81948-7600-948D-6CC1-DB72EAC84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0C47-9AC8-11BC-318E-AFABEEFE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8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AA224-A3E3-C591-89DD-3634CC99B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DF69B-F670-6877-E544-FEB9C62E5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274E3-35BF-99CF-D939-8D906C26C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5714F-F751-907F-428A-94059E2F1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6475B-9982-BEF9-2B82-8F6949107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0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FF76A-AB7E-A809-F8DE-E5CD70404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C98898-DE01-6814-BF6C-D02D77C0B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7D7CD-28F2-B68B-C9B6-0CE25552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3E932-BB4B-8C13-D3A8-F21D8C8E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8F79-AB11-862A-5ACD-EE9C44DDD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6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3BC3-52A6-0388-B309-CA4EAF2F5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19821-3694-EBCA-FDFB-DCEA4FDC8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22466-9E0B-5DCF-2881-58A723E9D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4E43E-414D-E41A-150E-A49E3ED56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D74EB-BA98-9CEF-DB6F-ED3642A2C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1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EFD08-B9FA-8C4F-719C-78CB941AE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8E57D-06D6-118F-CA31-331697131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A66D6-A446-373D-0DC5-C70F2562F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46702-3352-B388-AE7C-37AA495FE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A1AB2-62C7-4A97-B227-AC3EAC1C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9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0597A-D486-6D39-1CBE-B068E2D75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1E67F-E59E-F7B8-5E66-903309878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0F568-6A7F-B194-F44D-B1FA47BBD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07470-2072-2CB2-801B-E39F29B99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5A2FA-ECDA-F5C4-6538-26C9DAC8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7FE2E-5853-997F-6CB4-F29E768F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4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BBC7B-B70A-5969-B393-5D3112E47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9B49F4-08F0-8B7E-59FE-2C5FB8B4E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EE608-05B5-2038-87F8-531A5C6A05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E53D7-9F10-E784-4C96-87D5E7A93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38122-9559-D0CA-64D2-6DCDE7BD9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84DA5-727D-D823-33D5-D25D834E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ECB921-AC08-60E2-481D-A49571EF7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FBDA08-60A7-27CF-B887-F6B98DD0D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E279A-59F7-A7D0-3208-91F4F3B1E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0F0496-688F-2681-00BD-8647D56C8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7FF6A-69A4-F92F-2CE6-0FC0E4C9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6BE2F-4439-E4C9-FD37-88A3FFDC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64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BC601D-84B1-4BB4-6A39-7AC188C2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786347-1C20-FD5E-0586-0B5EAD840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4AC68-D0BD-BB7D-5554-177B996B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1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D32DA-0FA8-95CF-B11B-99EA69C7A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DB00C-0864-2554-3765-4178A810B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705BF-3BFC-FB86-43F9-D2FEDE735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3F932-6B63-7229-0C10-EF47162DF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887AF-8E2F-1226-594D-06BB7A1F1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3D020-91B1-4D9D-A582-61CCA0A5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0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3D8B8-B371-9714-5986-4417BDBC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6C727D-195D-912C-1F9A-97454E96F9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BF0C1-1768-B968-6539-072C82CDD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D726C-ACD9-E38B-044D-50909ED68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19DEE-8AB4-DC05-62E7-D8D7B2BDC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2056B-F678-DC1B-75BF-1A593E09E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8E4DC-F08D-F05F-A5CA-779707093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FBF04-3C41-F0E7-AFE5-B8FADDA0F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2F67E-8D64-2EFA-AE65-24864A691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43A972-E8BA-4E16-A0A0-7DA1E4585EC2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42445-0372-AB74-DA7B-C1559C6FB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F7E42-3180-974A-512A-0CAA422784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A0545C-B0C7-4AF5-A105-03BAA569E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5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1C7182-2CB7-F22B-A909-C807E1430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69" b="16608"/>
          <a:stretch>
            <a:fillRect/>
          </a:stretch>
        </p:blipFill>
        <p:spPr>
          <a:xfrm>
            <a:off x="268941" y="485156"/>
            <a:ext cx="11641589" cy="57737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9EEDB3-E421-FC7D-4C38-FEFFC655D349}"/>
              </a:ext>
            </a:extLst>
          </p:cNvPr>
          <p:cNvSpPr txBox="1"/>
          <p:nvPr/>
        </p:nvSpPr>
        <p:spPr>
          <a:xfrm>
            <a:off x="119269" y="115824"/>
            <a:ext cx="61355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Full Unedited Gel for Supplemental Figure 1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Lanes shown in SupFig.1 indicated with a red asterisk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BDB9F2-35CD-6734-4C3F-BB651F1330ED}"/>
              </a:ext>
            </a:extLst>
          </p:cNvPr>
          <p:cNvSpPr txBox="1"/>
          <p:nvPr/>
        </p:nvSpPr>
        <p:spPr>
          <a:xfrm>
            <a:off x="1247628" y="2153416"/>
            <a:ext cx="40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01382C-4C73-A150-C0F8-277106F54DAD}"/>
              </a:ext>
            </a:extLst>
          </p:cNvPr>
          <p:cNvSpPr txBox="1"/>
          <p:nvPr/>
        </p:nvSpPr>
        <p:spPr>
          <a:xfrm>
            <a:off x="1741147" y="2153416"/>
            <a:ext cx="40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F2C917-B386-D69A-BD15-F6D6318B1DB4}"/>
              </a:ext>
            </a:extLst>
          </p:cNvPr>
          <p:cNvSpPr txBox="1"/>
          <p:nvPr/>
        </p:nvSpPr>
        <p:spPr>
          <a:xfrm>
            <a:off x="2226315" y="2153416"/>
            <a:ext cx="40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CEDB1C-EFDF-678D-3033-E6A709AE84C1}"/>
              </a:ext>
            </a:extLst>
          </p:cNvPr>
          <p:cNvSpPr txBox="1"/>
          <p:nvPr/>
        </p:nvSpPr>
        <p:spPr>
          <a:xfrm>
            <a:off x="4630918" y="2153416"/>
            <a:ext cx="402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C5DA46-0E63-1F28-2690-E8F00E85BBD1}"/>
              </a:ext>
            </a:extLst>
          </p:cNvPr>
          <p:cNvGrpSpPr>
            <a:grpSpLocks noChangeAspect="1"/>
          </p:cNvGrpSpPr>
          <p:nvPr/>
        </p:nvGrpSpPr>
        <p:grpSpPr>
          <a:xfrm>
            <a:off x="1741148" y="854488"/>
            <a:ext cx="3858934" cy="452907"/>
            <a:chOff x="0" y="-177548"/>
            <a:chExt cx="4807845" cy="564336"/>
          </a:xfrm>
        </p:grpSpPr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89F55494-D76B-0EDA-1673-5F30AF0ABD49}"/>
                </a:ext>
              </a:extLst>
            </p:cNvPr>
            <p:cNvSpPr txBox="1"/>
            <p:nvPr/>
          </p:nvSpPr>
          <p:spPr>
            <a:xfrm>
              <a:off x="0" y="0"/>
              <a:ext cx="501650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CRE-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D53431B7-6B7E-DDAB-6E52-FD14084EB54E}"/>
                </a:ext>
              </a:extLst>
            </p:cNvPr>
            <p:cNvSpPr txBox="1"/>
            <p:nvPr/>
          </p:nvSpPr>
          <p:spPr>
            <a:xfrm>
              <a:off x="567159" y="0"/>
              <a:ext cx="501650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CRE+</a:t>
              </a:r>
              <a:r>
                <a:rPr lang="en-US" sz="600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  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">
              <a:extLst>
                <a:ext uri="{FF2B5EF4-FFF2-40B4-BE49-F238E27FC236}">
                  <a16:creationId xmlns:a16="http://schemas.microsoft.com/office/drawing/2014/main" id="{EEAE0B9D-35C0-209A-28CE-88196B4E2932}"/>
                </a:ext>
              </a:extLst>
            </p:cNvPr>
            <p:cNvSpPr txBox="1"/>
            <p:nvPr/>
          </p:nvSpPr>
          <p:spPr>
            <a:xfrm>
              <a:off x="1140106" y="5788"/>
              <a:ext cx="501650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CRE+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 Box 2">
              <a:extLst>
                <a:ext uri="{FF2B5EF4-FFF2-40B4-BE49-F238E27FC236}">
                  <a16:creationId xmlns:a16="http://schemas.microsoft.com/office/drawing/2014/main" id="{407861F0-9200-3C7B-06AB-9BD49C60784F}"/>
                </a:ext>
              </a:extLst>
            </p:cNvPr>
            <p:cNvSpPr txBox="1"/>
            <p:nvPr/>
          </p:nvSpPr>
          <p:spPr>
            <a:xfrm>
              <a:off x="1755349" y="0"/>
              <a:ext cx="501650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CRE-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2AE7079-858A-E9CE-2331-94BA354B859C}"/>
                </a:ext>
              </a:extLst>
            </p:cNvPr>
            <p:cNvSpPr txBox="1"/>
            <p:nvPr/>
          </p:nvSpPr>
          <p:spPr>
            <a:xfrm>
              <a:off x="2376162" y="0"/>
              <a:ext cx="501650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CRE-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2">
              <a:extLst>
                <a:ext uri="{FF2B5EF4-FFF2-40B4-BE49-F238E27FC236}">
                  <a16:creationId xmlns:a16="http://schemas.microsoft.com/office/drawing/2014/main" id="{9C78AEB4-59F7-D2B9-92B5-3999C5D84E61}"/>
                </a:ext>
              </a:extLst>
            </p:cNvPr>
            <p:cNvSpPr txBox="1"/>
            <p:nvPr/>
          </p:nvSpPr>
          <p:spPr>
            <a:xfrm>
              <a:off x="3002979" y="0"/>
              <a:ext cx="501650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CRE-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2">
              <a:extLst>
                <a:ext uri="{FF2B5EF4-FFF2-40B4-BE49-F238E27FC236}">
                  <a16:creationId xmlns:a16="http://schemas.microsoft.com/office/drawing/2014/main" id="{4E902107-0FEB-B144-23EB-DB8E660FDDD9}"/>
                </a:ext>
              </a:extLst>
            </p:cNvPr>
            <p:cNvSpPr txBox="1"/>
            <p:nvPr/>
          </p:nvSpPr>
          <p:spPr>
            <a:xfrm>
              <a:off x="3560351" y="5788"/>
              <a:ext cx="605099" cy="3810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Null Ctrl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 Box 2">
              <a:extLst>
                <a:ext uri="{FF2B5EF4-FFF2-40B4-BE49-F238E27FC236}">
                  <a16:creationId xmlns:a16="http://schemas.microsoft.com/office/drawing/2014/main" id="{150421A7-2F6E-0E06-7BE2-00D12DBEFA70}"/>
                </a:ext>
              </a:extLst>
            </p:cNvPr>
            <p:cNvSpPr txBox="1"/>
            <p:nvPr/>
          </p:nvSpPr>
          <p:spPr>
            <a:xfrm>
              <a:off x="4202746" y="-177548"/>
              <a:ext cx="605099" cy="56433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Aft>
                  <a:spcPts val="800"/>
                </a:spcAft>
                <a:buNone/>
              </a:pPr>
              <a:r>
                <a:rPr lang="en-US" sz="600" kern="100" dirty="0" err="1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flox</a:t>
              </a:r>
              <a:r>
                <a:rPr lang="en-US" sz="600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/</a:t>
              </a:r>
              <a:r>
                <a:rPr lang="en-US" sz="600" kern="100" dirty="0" err="1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flox</a:t>
              </a:r>
              <a:r>
                <a:rPr lang="en-US" sz="600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 </a:t>
              </a:r>
              <a:br>
                <a:rPr lang="en-US" sz="600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</a:br>
              <a:r>
                <a:rPr lang="en-US" sz="600" b="1" kern="100" dirty="0">
                  <a:effectLst/>
                  <a:latin typeface="Arial" panose="020B06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Cond. Ctrl</a:t>
              </a:r>
              <a:endParaRPr lang="en-US" sz="105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Text Box 2">
            <a:extLst>
              <a:ext uri="{FF2B5EF4-FFF2-40B4-BE49-F238E27FC236}">
                <a16:creationId xmlns:a16="http://schemas.microsoft.com/office/drawing/2014/main" id="{DFCC70DD-960F-FA02-D13F-C44C82553032}"/>
              </a:ext>
            </a:extLst>
          </p:cNvPr>
          <p:cNvSpPr txBox="1"/>
          <p:nvPr/>
        </p:nvSpPr>
        <p:spPr>
          <a:xfrm>
            <a:off x="5630126" y="845449"/>
            <a:ext cx="485672" cy="45290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flox</a:t>
            </a:r>
            <a: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</a:t>
            </a:r>
            <a: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b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Cond. Ctrl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01C3F84F-BF4B-4B08-0620-5C7D374EF7BA}"/>
              </a:ext>
            </a:extLst>
          </p:cNvPr>
          <p:cNvSpPr txBox="1"/>
          <p:nvPr/>
        </p:nvSpPr>
        <p:spPr>
          <a:xfrm>
            <a:off x="6138729" y="844859"/>
            <a:ext cx="427647" cy="45290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+/</a:t>
            </a:r>
            <a:r>
              <a:rPr lang="en-US" sz="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</a:t>
            </a:r>
            <a: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b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WT Ctrl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50702C15-0362-D2D3-AD69-486E6D5ABD9B}"/>
              </a:ext>
            </a:extLst>
          </p:cNvPr>
          <p:cNvSpPr txBox="1"/>
          <p:nvPr/>
        </p:nvSpPr>
        <p:spPr>
          <a:xfrm>
            <a:off x="6609317" y="844858"/>
            <a:ext cx="427647" cy="45290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+/</a:t>
            </a:r>
            <a:r>
              <a:rPr lang="en-US" sz="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</a:t>
            </a:r>
            <a: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br>
              <a:rPr lang="en-US" sz="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WT Ctrl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B92885C7-2EC3-C189-2E86-8B8FA4968CE7}"/>
              </a:ext>
            </a:extLst>
          </p:cNvPr>
          <p:cNvSpPr txBox="1"/>
          <p:nvPr/>
        </p:nvSpPr>
        <p:spPr>
          <a:xfrm>
            <a:off x="7105999" y="844857"/>
            <a:ext cx="427647" cy="45290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Water Blank</a:t>
            </a:r>
            <a:endParaRPr lang="en-US" sz="105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 Box 2">
            <a:extLst>
              <a:ext uri="{FF2B5EF4-FFF2-40B4-BE49-F238E27FC236}">
                <a16:creationId xmlns:a16="http://schemas.microsoft.com/office/drawing/2014/main" id="{B37AD66A-E00C-69C1-64EE-78AB1E4239B1}"/>
              </a:ext>
            </a:extLst>
          </p:cNvPr>
          <p:cNvSpPr txBox="1"/>
          <p:nvPr/>
        </p:nvSpPr>
        <p:spPr>
          <a:xfrm>
            <a:off x="1247629" y="1001624"/>
            <a:ext cx="402641" cy="30577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100 bp Ladder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63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Chiles, Kaylie</dc:creator>
  <cp:lastModifiedBy>Chiles, Kaylie</cp:lastModifiedBy>
  <cp:revision>1</cp:revision>
  <dcterms:created xsi:type="dcterms:W3CDTF">2026-03-13T05:33:00Z</dcterms:created>
  <dcterms:modified xsi:type="dcterms:W3CDTF">2026-03-13T05:49:21Z</dcterms:modified>
</cp:coreProperties>
</file>