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0" r:id="rId5"/>
    <p:sldId id="258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0104A6-C174-008D-ED59-FCD2B4448F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C2A9641-D69F-D88A-D3DF-E6164923E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860079-6E1E-866B-007D-4CE0B0658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6B6353-B765-2402-DB81-4EC6C5AE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DC4E17-AD36-3DA4-9526-F242CF236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97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26B974-DBEB-D93F-4698-8E420C119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908DB56-72F9-0B8F-47F5-E0FD48AC6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996E22-2050-E674-53DE-753F31B3D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A946C1-4740-8049-FADA-F6D772467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6015E9-E54C-9316-108D-39AC4660C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751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D441BE5-05A5-C294-7E58-DAC40B3B6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AFC4F22-E24F-2F0C-358A-F1C52C7E3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7F4D173-3F9A-6774-7CD3-2CFBE8A6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B49693-A6BD-40D8-BBA2-5F026B10D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79A90E-A7F4-36ED-F6DD-CCCFD8A78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550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A5979F-9FA3-115F-BCFB-4AD725D74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FACCF1-2178-6C38-A0DA-08DAB7127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2F452D-AF97-E549-03FC-08767480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BA10367-7E5D-4889-5DF4-0E1158753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6A74EF-FD73-3BC5-C468-46FA3FFD2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469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0A1986-8D32-AD50-7557-0C84EC46E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B49624-6040-22BC-FCE8-6DEC1A968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B67F58-7336-6035-7A28-B1203D553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247335-607F-C5CF-E5EB-0B6B227F4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69070D-E63B-8A0C-C44B-FAD76E1ED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1017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E0A527-8A62-9F0D-3650-8A93C17D7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9B52B5-A73B-7730-347F-5E726D2103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ABE3385-AF63-8ACE-5988-A803BDD05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EC65C4-4148-45E2-3B3B-9FD60A98F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0DC43C7-7AE7-1B80-2F2B-64C28B24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4DE3080-3486-BD92-407F-A3496C496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08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88EBDC-E058-3EFE-F9DF-9BB78B9AE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F9952D-34DC-55B4-D4F2-95E7A8B29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F2AF05C-34FA-863D-B71F-7F9CC6CB6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5EBDE4A-169B-036F-D9A5-C529106447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B917F49-13AB-4950-A740-7D0E8B57D7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75B233E-A059-9923-F5D1-8D08E96BD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E7DC1B2-2693-5F86-56B7-6727C52F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DE2CD6B-05FA-1F5C-96C4-593D00B63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175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579A3A-2226-BAEC-874D-3CDB0F43E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680F9A9-5414-9A69-8884-99DA8C6D9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92D26AB-7EB3-85D4-F2EB-C46FD380C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CAE208B-15A9-4429-D3C4-8F93B3330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108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6F8DEAB-BE21-F41C-BE7A-B76D83731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2646734-894A-13B1-F86E-EF90507A4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EEB28E-DBF9-FBE9-4919-5B69EEF7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9213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3D9767-246D-1900-71A2-FD710746C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0D907F-D18E-65CE-6CC7-628A16996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8C6A3F2-BE97-26F4-545D-C39576193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B50033-90A3-C9C5-4E7D-5CEE1310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3C14256-971A-E73A-065E-2D69107C6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D8389C6-FD71-56F2-BBEE-019AB522F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4736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04A6F2-8A88-0B9B-0041-2B8ABEE1C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8390CEA-1A07-70C7-B2E0-0B0631503A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388B83-FE9A-B395-26D5-F70E61CE2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8764F4-D8A2-70EA-7506-07064A984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EB7042-E37D-62F4-283D-B6823459B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78D578A-7911-2D0A-28D2-4E1CB2001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65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AD9DF52-CB2C-A872-AC7C-87E8AEE22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534389-84DB-1DE7-5968-742A93FD1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AA28BB-89DA-67AD-B9BD-286474DA96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33EF4F-69A9-4AE0-9ECB-353B19AC1D75}" type="datetimeFigureOut">
              <a:rPr lang="de-DE" smtClean="0"/>
              <a:t>30.10.2025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F5F936-5971-9049-EF36-7455F2193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3199257-C5D4-2818-5608-2E6BC279B5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E2321F-1313-4E90-8270-8B35D33083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66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726BE40-998C-6777-0291-831E90642D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765" r="39012"/>
          <a:stretch>
            <a:fillRect/>
          </a:stretch>
        </p:blipFill>
        <p:spPr>
          <a:xfrm>
            <a:off x="482321" y="0"/>
            <a:ext cx="28738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000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>
            <a:extLst>
              <a:ext uri="{FF2B5EF4-FFF2-40B4-BE49-F238E27FC236}">
                <a16:creationId xmlns:a16="http://schemas.microsoft.com/office/drawing/2014/main" id="{F3F1ADC0-F3A9-5D5A-DA05-315C8B0BB3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765" t="14775" r="75744" b="77643"/>
          <a:stretch>
            <a:fillRect/>
          </a:stretch>
        </p:blipFill>
        <p:spPr>
          <a:xfrm>
            <a:off x="448300" y="1871501"/>
            <a:ext cx="852435" cy="520003"/>
          </a:xfrm>
          <a:prstGeom prst="rect">
            <a:avLst/>
          </a:prstGeom>
        </p:spPr>
      </p:pic>
      <p:pic>
        <p:nvPicPr>
          <p:cNvPr id="25" name="Grafik 24" descr="Ein Bild, das Quittung enthält.&#10;&#10;KI-generierte Inhalte können fehlerhaft sein.">
            <a:extLst>
              <a:ext uri="{FF2B5EF4-FFF2-40B4-BE49-F238E27FC236}">
                <a16:creationId xmlns:a16="http://schemas.microsoft.com/office/drawing/2014/main" id="{534AC5D0-8259-FEDD-D2D3-56A6E3EB69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633" y="1341451"/>
            <a:ext cx="2628425" cy="540099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D9492D7-A11B-ADF9-8CBE-B94317E1EE20}"/>
              </a:ext>
            </a:extLst>
          </p:cNvPr>
          <p:cNvSpPr txBox="1"/>
          <p:nvPr/>
        </p:nvSpPr>
        <p:spPr>
          <a:xfrm rot="18553239">
            <a:off x="1243232" y="206937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START (10%)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C754164-235A-DB89-9982-674EC4328E47}"/>
              </a:ext>
            </a:extLst>
          </p:cNvPr>
          <p:cNvSpPr txBox="1"/>
          <p:nvPr/>
        </p:nvSpPr>
        <p:spPr>
          <a:xfrm rot="18553239">
            <a:off x="1667206" y="206938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6917631-A3BA-C5FE-1769-38B0CF979745}"/>
              </a:ext>
            </a:extLst>
          </p:cNvPr>
          <p:cNvSpPr txBox="1"/>
          <p:nvPr/>
        </p:nvSpPr>
        <p:spPr>
          <a:xfrm rot="18553239">
            <a:off x="2091181" y="221941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</a:t>
            </a:r>
            <a:r>
              <a:rPr lang="de-DE" sz="1200" dirty="0" err="1"/>
              <a:t>wt</a:t>
            </a:r>
            <a:endParaRPr lang="de-DE" sz="12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82FA32B-DCF1-70D0-4A8E-0682FBFFA9AD}"/>
              </a:ext>
            </a:extLst>
          </p:cNvPr>
          <p:cNvSpPr txBox="1"/>
          <p:nvPr/>
        </p:nvSpPr>
        <p:spPr>
          <a:xfrm rot="18553239">
            <a:off x="2552828" y="229443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R349W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96962CDB-826B-941C-4952-ED5097A127F0}"/>
              </a:ext>
            </a:extLst>
          </p:cNvPr>
          <p:cNvSpPr/>
          <p:nvPr/>
        </p:nvSpPr>
        <p:spPr>
          <a:xfrm>
            <a:off x="1454306" y="1871502"/>
            <a:ext cx="2039697" cy="62049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7FC27372-B3FA-2E97-CF90-8D33EB573027}"/>
              </a:ext>
            </a:extLst>
          </p:cNvPr>
          <p:cNvSpPr txBox="1"/>
          <p:nvPr/>
        </p:nvSpPr>
        <p:spPr>
          <a:xfrm>
            <a:off x="4391129" y="2114505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Nup155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</p:spTree>
    <p:extLst>
      <p:ext uri="{BB962C8B-B14F-4D97-AF65-F5344CB8AC3E}">
        <p14:creationId xmlns:p14="http://schemas.microsoft.com/office/powerpoint/2010/main" val="385189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8E874EC6-ED3F-7E48-1C4E-ED428DA9297B}"/>
              </a:ext>
            </a:extLst>
          </p:cNvPr>
          <p:cNvSpPr txBox="1"/>
          <p:nvPr/>
        </p:nvSpPr>
        <p:spPr>
          <a:xfrm>
            <a:off x="4284185" y="3960481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Lamin B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pic>
        <p:nvPicPr>
          <p:cNvPr id="20" name="Grafik 19" descr="Ein Bild, das Entwurf, weiß, Schwarzweiß, monochrom enthält.&#10;&#10;KI-generierte Inhalte können fehlerhaft sein.">
            <a:extLst>
              <a:ext uri="{FF2B5EF4-FFF2-40B4-BE49-F238E27FC236}">
                <a16:creationId xmlns:a16="http://schemas.microsoft.com/office/drawing/2014/main" id="{DD72DB4D-0CDD-67E0-81DD-7B29258B5D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93" y="660407"/>
            <a:ext cx="3130392" cy="6128421"/>
          </a:xfrm>
          <a:prstGeom prst="rect">
            <a:avLst/>
          </a:prstGeom>
        </p:spPr>
      </p:pic>
      <p:sp>
        <p:nvSpPr>
          <p:cNvPr id="21" name="Rechteck 20">
            <a:extLst>
              <a:ext uri="{FF2B5EF4-FFF2-40B4-BE49-F238E27FC236}">
                <a16:creationId xmlns:a16="http://schemas.microsoft.com/office/drawing/2014/main" id="{138A1D70-760A-360D-EF87-4B7B21FBCF82}"/>
              </a:ext>
            </a:extLst>
          </p:cNvPr>
          <p:cNvSpPr/>
          <p:nvPr/>
        </p:nvSpPr>
        <p:spPr>
          <a:xfrm>
            <a:off x="1413607" y="3619441"/>
            <a:ext cx="2039697" cy="727749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9385004C-EB89-EE0F-515E-FFA0A39F7EE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765" t="25788" r="75744" b="68963"/>
          <a:stretch>
            <a:fillRect/>
          </a:stretch>
        </p:blipFill>
        <p:spPr>
          <a:xfrm>
            <a:off x="305273" y="3944403"/>
            <a:ext cx="852435" cy="359923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3CA8D5B-FDA9-FBAE-3312-5D9DDF3B5C28}"/>
              </a:ext>
            </a:extLst>
          </p:cNvPr>
          <p:cNvSpPr txBox="1"/>
          <p:nvPr/>
        </p:nvSpPr>
        <p:spPr>
          <a:xfrm rot="18553239">
            <a:off x="1283424" y="206937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START (10%)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CD8453B-815E-12DE-AA81-28CCF9FA8635}"/>
              </a:ext>
            </a:extLst>
          </p:cNvPr>
          <p:cNvSpPr txBox="1"/>
          <p:nvPr/>
        </p:nvSpPr>
        <p:spPr>
          <a:xfrm rot="18553239">
            <a:off x="1707398" y="206938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3A01BD5-6BCA-387B-1CDD-826B04112B77}"/>
              </a:ext>
            </a:extLst>
          </p:cNvPr>
          <p:cNvSpPr txBox="1"/>
          <p:nvPr/>
        </p:nvSpPr>
        <p:spPr>
          <a:xfrm rot="18553239">
            <a:off x="2131373" y="221941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</a:t>
            </a:r>
            <a:r>
              <a:rPr lang="de-DE" sz="1200" dirty="0" err="1"/>
              <a:t>wt</a:t>
            </a:r>
            <a:endParaRPr lang="de-DE" sz="12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24B8CA3-C0E4-5FB8-D04B-9486E8172AF3}"/>
              </a:ext>
            </a:extLst>
          </p:cNvPr>
          <p:cNvSpPr txBox="1"/>
          <p:nvPr/>
        </p:nvSpPr>
        <p:spPr>
          <a:xfrm rot="18553239">
            <a:off x="2593020" y="229443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R349W</a:t>
            </a:r>
          </a:p>
        </p:txBody>
      </p:sp>
    </p:spTree>
    <p:extLst>
      <p:ext uri="{BB962C8B-B14F-4D97-AF65-F5344CB8AC3E}">
        <p14:creationId xmlns:p14="http://schemas.microsoft.com/office/powerpoint/2010/main" val="310288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 descr="Ein Bild, das Entwurf, weiß, Schwarzweiß, Schwarz enthält.&#10;&#10;KI-generierte Inhalte können fehlerhaft sein.">
            <a:extLst>
              <a:ext uri="{FF2B5EF4-FFF2-40B4-BE49-F238E27FC236}">
                <a16:creationId xmlns:a16="http://schemas.microsoft.com/office/drawing/2014/main" id="{5D818B26-BA18-3817-4065-A1B195AA9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648" y="1102477"/>
            <a:ext cx="2176487" cy="5740121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0F05F2F2-ECBD-548F-553F-E81B1CA07FCC}"/>
              </a:ext>
            </a:extLst>
          </p:cNvPr>
          <p:cNvSpPr/>
          <p:nvPr/>
        </p:nvSpPr>
        <p:spPr>
          <a:xfrm>
            <a:off x="1802593" y="2175143"/>
            <a:ext cx="1843871" cy="579061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DEE1C73A-4A39-257C-9D25-24ACF435A60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765" t="30391" r="75744" b="61990"/>
          <a:stretch>
            <a:fillRect/>
          </a:stretch>
        </p:blipFill>
        <p:spPr>
          <a:xfrm>
            <a:off x="715698" y="2245478"/>
            <a:ext cx="852435" cy="522515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E69F6C6F-B433-E370-949F-5AEDEB0D337E}"/>
              </a:ext>
            </a:extLst>
          </p:cNvPr>
          <p:cNvSpPr txBox="1"/>
          <p:nvPr/>
        </p:nvSpPr>
        <p:spPr>
          <a:xfrm>
            <a:off x="3979080" y="2326173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Nup153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821E0EC-07AB-C364-868B-96F21557C041}"/>
              </a:ext>
            </a:extLst>
          </p:cNvPr>
          <p:cNvSpPr txBox="1"/>
          <p:nvPr/>
        </p:nvSpPr>
        <p:spPr>
          <a:xfrm rot="18553239">
            <a:off x="1474343" y="206937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START (10%)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268013F-5439-DFE6-7DB1-79A6B1129B6A}"/>
              </a:ext>
            </a:extLst>
          </p:cNvPr>
          <p:cNvSpPr txBox="1"/>
          <p:nvPr/>
        </p:nvSpPr>
        <p:spPr>
          <a:xfrm rot="18553239">
            <a:off x="1898317" y="206938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F646609-0735-10C9-80D9-195E6AA7459A}"/>
              </a:ext>
            </a:extLst>
          </p:cNvPr>
          <p:cNvSpPr txBox="1"/>
          <p:nvPr/>
        </p:nvSpPr>
        <p:spPr>
          <a:xfrm rot="18553239">
            <a:off x="2322292" y="221941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</a:t>
            </a:r>
            <a:r>
              <a:rPr lang="de-DE" sz="1200" dirty="0" err="1"/>
              <a:t>wt</a:t>
            </a:r>
            <a:endParaRPr lang="de-DE" sz="12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2CD2E02-8115-C8E5-BE61-75F17E481CE3}"/>
              </a:ext>
            </a:extLst>
          </p:cNvPr>
          <p:cNvSpPr txBox="1"/>
          <p:nvPr/>
        </p:nvSpPr>
        <p:spPr>
          <a:xfrm rot="18553239">
            <a:off x="2783939" y="229443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R349W</a:t>
            </a:r>
          </a:p>
        </p:txBody>
      </p:sp>
    </p:spTree>
    <p:extLst>
      <p:ext uri="{BB962C8B-B14F-4D97-AF65-F5344CB8AC3E}">
        <p14:creationId xmlns:p14="http://schemas.microsoft.com/office/powerpoint/2010/main" val="648881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Ein Bild, das Plastik, Text, Blau enthält.&#10;&#10;KI-generierte Inhalte können fehlerhaft sein.">
            <a:extLst>
              <a:ext uri="{FF2B5EF4-FFF2-40B4-BE49-F238E27FC236}">
                <a16:creationId xmlns:a16="http://schemas.microsoft.com/office/drawing/2014/main" id="{E4D559DA-4CB9-33FA-E23E-D1254D2C88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124" y="1427820"/>
            <a:ext cx="1618000" cy="5154804"/>
          </a:xfrm>
          <a:prstGeom prst="rect">
            <a:avLst/>
          </a:prstGeom>
        </p:spPr>
      </p:pic>
      <p:sp>
        <p:nvSpPr>
          <p:cNvPr id="3" name="Rechteck 2">
            <a:extLst>
              <a:ext uri="{FF2B5EF4-FFF2-40B4-BE49-F238E27FC236}">
                <a16:creationId xmlns:a16="http://schemas.microsoft.com/office/drawing/2014/main" id="{C7B16EB0-7FAB-D819-49C8-A09814D867A3}"/>
              </a:ext>
            </a:extLst>
          </p:cNvPr>
          <p:cNvSpPr/>
          <p:nvPr/>
        </p:nvSpPr>
        <p:spPr>
          <a:xfrm>
            <a:off x="1938907" y="2462800"/>
            <a:ext cx="1125415" cy="49237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C807B0B-D4CA-4145-F134-D80ED3917030}"/>
              </a:ext>
            </a:extLst>
          </p:cNvPr>
          <p:cNvSpPr txBox="1"/>
          <p:nvPr/>
        </p:nvSpPr>
        <p:spPr>
          <a:xfrm>
            <a:off x="3553406" y="2546650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/>
              <a:t>input</a:t>
            </a:r>
            <a:r>
              <a:rPr lang="de-DE" sz="1200" dirty="0"/>
              <a:t> GST-</a:t>
            </a:r>
            <a:r>
              <a:rPr lang="de-DE" sz="1200" dirty="0" err="1"/>
              <a:t>fusions</a:t>
            </a:r>
            <a:r>
              <a:rPr lang="de-DE" sz="1200" dirty="0"/>
              <a:t>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8C8E9DDE-566D-3863-9430-4B2B9F90C4C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765" t="88560" r="75744" b="6691"/>
          <a:stretch>
            <a:fillRect/>
          </a:stretch>
        </p:blipFill>
        <p:spPr>
          <a:xfrm>
            <a:off x="814190" y="2522283"/>
            <a:ext cx="852435" cy="325734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7AB698A3-15FC-A0C9-0810-3E81856CA9BE}"/>
              </a:ext>
            </a:extLst>
          </p:cNvPr>
          <p:cNvSpPr txBox="1"/>
          <p:nvPr/>
        </p:nvSpPr>
        <p:spPr>
          <a:xfrm rot="18553239">
            <a:off x="1679199" y="221941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</a:t>
            </a:r>
            <a:r>
              <a:rPr lang="de-DE" sz="1200" dirty="0" err="1"/>
              <a:t>wt</a:t>
            </a:r>
            <a:endParaRPr lang="de-DE" sz="12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DC40C88-8B01-EEA7-F822-4D7F1E6547A8}"/>
              </a:ext>
            </a:extLst>
          </p:cNvPr>
          <p:cNvSpPr txBox="1"/>
          <p:nvPr/>
        </p:nvSpPr>
        <p:spPr>
          <a:xfrm rot="18553239">
            <a:off x="2140846" y="229443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R349W</a:t>
            </a:r>
          </a:p>
        </p:txBody>
      </p:sp>
    </p:spTree>
    <p:extLst>
      <p:ext uri="{BB962C8B-B14F-4D97-AF65-F5344CB8AC3E}">
        <p14:creationId xmlns:p14="http://schemas.microsoft.com/office/powerpoint/2010/main" val="3183691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fik 27" descr="Ein Bild, das weiß, Schwarz, Design, Schwarzweiß enthält.&#10;&#10;KI-generierte Inhalte können fehlerhaft sein.">
            <a:extLst>
              <a:ext uri="{FF2B5EF4-FFF2-40B4-BE49-F238E27FC236}">
                <a16:creationId xmlns:a16="http://schemas.microsoft.com/office/drawing/2014/main" id="{1657F8C9-CB68-A030-39D4-8FE2643D9E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999" y="1462034"/>
            <a:ext cx="2838963" cy="5385918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A2D27F15-835C-BF73-18C5-29FF6C2D7EB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765" t="84828" r="75744" b="11133"/>
          <a:stretch>
            <a:fillRect/>
          </a:stretch>
        </p:blipFill>
        <p:spPr>
          <a:xfrm>
            <a:off x="601058" y="2664486"/>
            <a:ext cx="852435" cy="276999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2E67428D-6E2E-A439-993C-CF4C71C4557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765" t="78511" r="75744" b="15030"/>
          <a:stretch>
            <a:fillRect/>
          </a:stretch>
        </p:blipFill>
        <p:spPr>
          <a:xfrm>
            <a:off x="594364" y="2893090"/>
            <a:ext cx="852435" cy="442964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76A19BBB-0B08-1F61-C4BF-861A7FC0FB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765" t="73566" r="75744" b="20280"/>
          <a:stretch>
            <a:fillRect/>
          </a:stretch>
        </p:blipFill>
        <p:spPr>
          <a:xfrm>
            <a:off x="594364" y="3671833"/>
            <a:ext cx="852435" cy="422030"/>
          </a:xfrm>
          <a:prstGeom prst="rect">
            <a:avLst/>
          </a:prstGeom>
        </p:spPr>
      </p:pic>
      <p:sp>
        <p:nvSpPr>
          <p:cNvPr id="33" name="Rechteck 32">
            <a:extLst>
              <a:ext uri="{FF2B5EF4-FFF2-40B4-BE49-F238E27FC236}">
                <a16:creationId xmlns:a16="http://schemas.microsoft.com/office/drawing/2014/main" id="{5CF1064B-F50E-31BF-FE34-395EDB9FC14C}"/>
              </a:ext>
            </a:extLst>
          </p:cNvPr>
          <p:cNvSpPr/>
          <p:nvPr/>
        </p:nvSpPr>
        <p:spPr>
          <a:xfrm>
            <a:off x="1522999" y="3534503"/>
            <a:ext cx="2039697" cy="62049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D65F08C1-A510-0633-1887-364CB48B172F}"/>
              </a:ext>
            </a:extLst>
          </p:cNvPr>
          <p:cNvSpPr txBox="1"/>
          <p:nvPr/>
        </p:nvSpPr>
        <p:spPr>
          <a:xfrm>
            <a:off x="4512330" y="3651096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Nup50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72745565-560A-8BEA-1FA7-9DE7C0D89CE2}"/>
              </a:ext>
            </a:extLst>
          </p:cNvPr>
          <p:cNvSpPr txBox="1"/>
          <p:nvPr/>
        </p:nvSpPr>
        <p:spPr>
          <a:xfrm>
            <a:off x="4514010" y="3039821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Nup98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B33C442A-1939-BE6E-55F0-0903B50109D5}"/>
              </a:ext>
            </a:extLst>
          </p:cNvPr>
          <p:cNvSpPr/>
          <p:nvPr/>
        </p:nvSpPr>
        <p:spPr>
          <a:xfrm>
            <a:off x="1524673" y="3014505"/>
            <a:ext cx="2039697" cy="32155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DCCFF9D9-A076-4065-7FC6-54ED08A8EEBB}"/>
              </a:ext>
            </a:extLst>
          </p:cNvPr>
          <p:cNvSpPr/>
          <p:nvPr/>
        </p:nvSpPr>
        <p:spPr>
          <a:xfrm>
            <a:off x="1516305" y="2664486"/>
            <a:ext cx="2039697" cy="32155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70C20B1D-3151-7EEE-1C63-9E610D141442}"/>
              </a:ext>
            </a:extLst>
          </p:cNvPr>
          <p:cNvSpPr txBox="1"/>
          <p:nvPr/>
        </p:nvSpPr>
        <p:spPr>
          <a:xfrm>
            <a:off x="4505639" y="2699850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Nup160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31F50EEA-AD34-2053-3453-C98B1E015F6D}"/>
              </a:ext>
            </a:extLst>
          </p:cNvPr>
          <p:cNvSpPr txBox="1"/>
          <p:nvPr/>
        </p:nvSpPr>
        <p:spPr>
          <a:xfrm rot="18553239">
            <a:off x="1231151" y="206937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START (10%)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AEC962D-4469-56A4-3F72-FA422EDE45B2}"/>
              </a:ext>
            </a:extLst>
          </p:cNvPr>
          <p:cNvSpPr txBox="1"/>
          <p:nvPr/>
        </p:nvSpPr>
        <p:spPr>
          <a:xfrm rot="18553239">
            <a:off x="1655125" y="206938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01D776F-6ED9-9B1C-07FF-1A1A9974BF54}"/>
              </a:ext>
            </a:extLst>
          </p:cNvPr>
          <p:cNvSpPr txBox="1"/>
          <p:nvPr/>
        </p:nvSpPr>
        <p:spPr>
          <a:xfrm rot="18553239">
            <a:off x="2079100" y="221941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</a:t>
            </a:r>
            <a:r>
              <a:rPr lang="de-DE" sz="1200" dirty="0" err="1"/>
              <a:t>wt</a:t>
            </a:r>
            <a:endParaRPr lang="de-DE" sz="1200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B769C15-8B70-0D4E-A631-37735FC43ADE}"/>
              </a:ext>
            </a:extLst>
          </p:cNvPr>
          <p:cNvSpPr txBox="1"/>
          <p:nvPr/>
        </p:nvSpPr>
        <p:spPr>
          <a:xfrm rot="18553239">
            <a:off x="2540747" y="229443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R349W</a:t>
            </a:r>
          </a:p>
        </p:txBody>
      </p:sp>
    </p:spTree>
    <p:extLst>
      <p:ext uri="{BB962C8B-B14F-4D97-AF65-F5344CB8AC3E}">
        <p14:creationId xmlns:p14="http://schemas.microsoft.com/office/powerpoint/2010/main" val="1708683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rafik 28">
            <a:extLst>
              <a:ext uri="{FF2B5EF4-FFF2-40B4-BE49-F238E27FC236}">
                <a16:creationId xmlns:a16="http://schemas.microsoft.com/office/drawing/2014/main" id="{9A9EEE70-655A-9D9A-B67E-18A88092D6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765" t="65119" r="75744" b="29541"/>
          <a:stretch>
            <a:fillRect/>
          </a:stretch>
        </p:blipFill>
        <p:spPr>
          <a:xfrm>
            <a:off x="795798" y="4119457"/>
            <a:ext cx="852435" cy="366235"/>
          </a:xfrm>
          <a:prstGeom prst="rect">
            <a:avLst/>
          </a:prstGeom>
        </p:spPr>
      </p:pic>
      <p:pic>
        <p:nvPicPr>
          <p:cNvPr id="39" name="Grafik 38" descr="Ein Bild, das weiß, Entwurf, Schwarzweiß enthält.&#10;&#10;KI-generierte Inhalte können fehlerhaft sein.">
            <a:extLst>
              <a:ext uri="{FF2B5EF4-FFF2-40B4-BE49-F238E27FC236}">
                <a16:creationId xmlns:a16="http://schemas.microsoft.com/office/drawing/2014/main" id="{21B40CC8-D73B-1E7A-8E04-489FB92582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560" y="1125416"/>
            <a:ext cx="2718856" cy="5679987"/>
          </a:xfrm>
          <a:prstGeom prst="rect">
            <a:avLst/>
          </a:prstGeom>
        </p:spPr>
      </p:pic>
      <p:sp>
        <p:nvSpPr>
          <p:cNvPr id="44" name="Rechteck 43">
            <a:extLst>
              <a:ext uri="{FF2B5EF4-FFF2-40B4-BE49-F238E27FC236}">
                <a16:creationId xmlns:a16="http://schemas.microsoft.com/office/drawing/2014/main" id="{DD894D7B-A722-2205-B4D2-B3FC6C159F50}"/>
              </a:ext>
            </a:extLst>
          </p:cNvPr>
          <p:cNvSpPr/>
          <p:nvPr/>
        </p:nvSpPr>
        <p:spPr>
          <a:xfrm>
            <a:off x="1809272" y="4145630"/>
            <a:ext cx="2039697" cy="62049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08271117-088E-A86A-3534-A34593C72AA7}"/>
              </a:ext>
            </a:extLst>
          </p:cNvPr>
          <p:cNvSpPr txBox="1"/>
          <p:nvPr/>
        </p:nvSpPr>
        <p:spPr>
          <a:xfrm>
            <a:off x="4566687" y="4266696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Nup53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6F683D5D-EB02-EA31-80E2-F50C3DCC5DF4}"/>
              </a:ext>
            </a:extLst>
          </p:cNvPr>
          <p:cNvSpPr txBox="1"/>
          <p:nvPr/>
        </p:nvSpPr>
        <p:spPr>
          <a:xfrm>
            <a:off x="4529956" y="2333393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Nup107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A1E57667-07E9-2208-9A72-2C36C9BEB44A}"/>
              </a:ext>
            </a:extLst>
          </p:cNvPr>
          <p:cNvSpPr/>
          <p:nvPr/>
        </p:nvSpPr>
        <p:spPr>
          <a:xfrm>
            <a:off x="1811101" y="2405287"/>
            <a:ext cx="2039697" cy="32155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Rechteck 47">
            <a:extLst>
              <a:ext uri="{FF2B5EF4-FFF2-40B4-BE49-F238E27FC236}">
                <a16:creationId xmlns:a16="http://schemas.microsoft.com/office/drawing/2014/main" id="{E38CDC6D-9CD9-179C-F7FC-5FFCF122C732}"/>
              </a:ext>
            </a:extLst>
          </p:cNvPr>
          <p:cNvSpPr/>
          <p:nvPr/>
        </p:nvSpPr>
        <p:spPr>
          <a:xfrm>
            <a:off x="1811101" y="1987024"/>
            <a:ext cx="2039697" cy="32155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27F5DF53-273B-7AB3-8CF8-DE777B30B668}"/>
              </a:ext>
            </a:extLst>
          </p:cNvPr>
          <p:cNvSpPr txBox="1"/>
          <p:nvPr/>
        </p:nvSpPr>
        <p:spPr>
          <a:xfrm>
            <a:off x="4529957" y="1947478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Nup188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18F2CF73-5058-F095-51A3-80F5D82847E0}"/>
              </a:ext>
            </a:extLst>
          </p:cNvPr>
          <p:cNvSpPr txBox="1"/>
          <p:nvPr/>
        </p:nvSpPr>
        <p:spPr>
          <a:xfrm rot="18553239">
            <a:off x="1734253" y="206937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START (10%)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6043EA85-EA26-977D-88F5-A8422FF34CC8}"/>
              </a:ext>
            </a:extLst>
          </p:cNvPr>
          <p:cNvSpPr txBox="1"/>
          <p:nvPr/>
        </p:nvSpPr>
        <p:spPr>
          <a:xfrm rot="18553239">
            <a:off x="2158227" y="206938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E3B14BD0-2DC2-B937-38B0-082BF7091EE4}"/>
              </a:ext>
            </a:extLst>
          </p:cNvPr>
          <p:cNvSpPr txBox="1"/>
          <p:nvPr/>
        </p:nvSpPr>
        <p:spPr>
          <a:xfrm rot="18553239">
            <a:off x="2582202" y="221941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</a:t>
            </a:r>
            <a:r>
              <a:rPr lang="de-DE" sz="1200" dirty="0" err="1"/>
              <a:t>wt</a:t>
            </a:r>
            <a:endParaRPr lang="de-DE" sz="1200" dirty="0"/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2655CE53-2615-5A40-755B-8DB24F5B285C}"/>
              </a:ext>
            </a:extLst>
          </p:cNvPr>
          <p:cNvSpPr txBox="1"/>
          <p:nvPr/>
        </p:nvSpPr>
        <p:spPr>
          <a:xfrm rot="18553239">
            <a:off x="3043849" y="229443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R349W</a:t>
            </a:r>
          </a:p>
        </p:txBody>
      </p:sp>
      <p:pic>
        <p:nvPicPr>
          <p:cNvPr id="58" name="Grafik 57">
            <a:extLst>
              <a:ext uri="{FF2B5EF4-FFF2-40B4-BE49-F238E27FC236}">
                <a16:creationId xmlns:a16="http://schemas.microsoft.com/office/drawing/2014/main" id="{0190F342-2A05-C008-1114-57BE2AFA5B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765" t="62263" r="75744" b="34999"/>
          <a:stretch>
            <a:fillRect/>
          </a:stretch>
        </p:blipFill>
        <p:spPr>
          <a:xfrm>
            <a:off x="787730" y="2566062"/>
            <a:ext cx="852435" cy="187746"/>
          </a:xfrm>
          <a:prstGeom prst="rect">
            <a:avLst/>
          </a:prstGeom>
        </p:spPr>
      </p:pic>
      <p:pic>
        <p:nvPicPr>
          <p:cNvPr id="59" name="Grafik 58">
            <a:extLst>
              <a:ext uri="{FF2B5EF4-FFF2-40B4-BE49-F238E27FC236}">
                <a16:creationId xmlns:a16="http://schemas.microsoft.com/office/drawing/2014/main" id="{0FC02B5A-4376-FCB3-391F-1BD69EC0FD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765" t="55822" r="75744" b="38961"/>
          <a:stretch>
            <a:fillRect/>
          </a:stretch>
        </p:blipFill>
        <p:spPr>
          <a:xfrm>
            <a:off x="787730" y="1975613"/>
            <a:ext cx="852435" cy="35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50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rafik 74" descr="Ein Bild, das weiß, Entwurf, Design enthält.&#10;&#10;KI-generierte Inhalte können fehlerhaft sein.">
            <a:extLst>
              <a:ext uri="{FF2B5EF4-FFF2-40B4-BE49-F238E27FC236}">
                <a16:creationId xmlns:a16="http://schemas.microsoft.com/office/drawing/2014/main" id="{2E208BAE-9407-E401-9A34-2AAC75BFDD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410" y="1272667"/>
            <a:ext cx="2344754" cy="553056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C38EB542-8B77-6C55-8A3F-90D3E60C4E2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765" t="49068" r="75744" b="44303"/>
          <a:stretch>
            <a:fillRect/>
          </a:stretch>
        </p:blipFill>
        <p:spPr>
          <a:xfrm>
            <a:off x="646646" y="3895766"/>
            <a:ext cx="852435" cy="454649"/>
          </a:xfrm>
          <a:prstGeom prst="rect">
            <a:avLst/>
          </a:prstGeom>
        </p:spPr>
      </p:pic>
      <p:pic>
        <p:nvPicPr>
          <p:cNvPr id="57" name="Grafik 56">
            <a:extLst>
              <a:ext uri="{FF2B5EF4-FFF2-40B4-BE49-F238E27FC236}">
                <a16:creationId xmlns:a16="http://schemas.microsoft.com/office/drawing/2014/main" id="{27E3B7B8-0C68-1F45-DAB1-0007730C0E4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765" t="40898" r="75744" b="51443"/>
          <a:stretch>
            <a:fillRect/>
          </a:stretch>
        </p:blipFill>
        <p:spPr>
          <a:xfrm>
            <a:off x="646647" y="2662401"/>
            <a:ext cx="852435" cy="525208"/>
          </a:xfrm>
          <a:prstGeom prst="rect">
            <a:avLst/>
          </a:prstGeom>
        </p:spPr>
      </p:pic>
      <p:sp>
        <p:nvSpPr>
          <p:cNvPr id="62" name="Rechteck 61">
            <a:extLst>
              <a:ext uri="{FF2B5EF4-FFF2-40B4-BE49-F238E27FC236}">
                <a16:creationId xmlns:a16="http://schemas.microsoft.com/office/drawing/2014/main" id="{3C53D9CB-3D2A-8A39-19AA-693C7E7B048D}"/>
              </a:ext>
            </a:extLst>
          </p:cNvPr>
          <p:cNvSpPr/>
          <p:nvPr/>
        </p:nvSpPr>
        <p:spPr>
          <a:xfrm>
            <a:off x="1560186" y="3984855"/>
            <a:ext cx="2039697" cy="398065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7456EA4B-1E76-C86A-B6A3-C18E58BD5C68}"/>
              </a:ext>
            </a:extLst>
          </p:cNvPr>
          <p:cNvSpPr txBox="1"/>
          <p:nvPr/>
        </p:nvSpPr>
        <p:spPr>
          <a:xfrm>
            <a:off x="3956571" y="4042960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Nup93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469FD0C9-5AD6-1DF0-824B-EFA4C285DC97}"/>
              </a:ext>
            </a:extLst>
          </p:cNvPr>
          <p:cNvSpPr txBox="1"/>
          <p:nvPr/>
        </p:nvSpPr>
        <p:spPr>
          <a:xfrm>
            <a:off x="3956571" y="3290500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Nup133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65" name="Rechteck 64">
            <a:extLst>
              <a:ext uri="{FF2B5EF4-FFF2-40B4-BE49-F238E27FC236}">
                <a16:creationId xmlns:a16="http://schemas.microsoft.com/office/drawing/2014/main" id="{F07EB60F-B69F-A358-FFBB-D39D85434F45}"/>
              </a:ext>
            </a:extLst>
          </p:cNvPr>
          <p:cNvSpPr/>
          <p:nvPr/>
        </p:nvSpPr>
        <p:spPr>
          <a:xfrm>
            <a:off x="1560187" y="3238688"/>
            <a:ext cx="2039697" cy="32155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E63E5FD7-16F9-6CA1-71D8-8CFF63A690A1}"/>
              </a:ext>
            </a:extLst>
          </p:cNvPr>
          <p:cNvSpPr/>
          <p:nvPr/>
        </p:nvSpPr>
        <p:spPr>
          <a:xfrm>
            <a:off x="1569681" y="2492521"/>
            <a:ext cx="2039697" cy="321550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D77A8079-42E9-0DC3-2A3D-45BBC44F4002}"/>
              </a:ext>
            </a:extLst>
          </p:cNvPr>
          <p:cNvSpPr txBox="1"/>
          <p:nvPr/>
        </p:nvSpPr>
        <p:spPr>
          <a:xfrm>
            <a:off x="3956571" y="2587547"/>
            <a:ext cx="4270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Nup205 band </a:t>
            </a:r>
            <a:r>
              <a:rPr lang="de-DE" sz="1200" dirty="0" err="1"/>
              <a:t>used</a:t>
            </a:r>
            <a:r>
              <a:rPr lang="de-DE" sz="1200" dirty="0"/>
              <a:t> </a:t>
            </a:r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figure</a:t>
            </a:r>
            <a:r>
              <a:rPr lang="de-DE" sz="1200" dirty="0"/>
              <a:t> 4A </a:t>
            </a: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D50BF1B4-AC36-58DB-924C-93D96CC02C69}"/>
              </a:ext>
            </a:extLst>
          </p:cNvPr>
          <p:cNvSpPr txBox="1"/>
          <p:nvPr/>
        </p:nvSpPr>
        <p:spPr>
          <a:xfrm rot="18553239">
            <a:off x="1386786" y="206937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START (10%)</a:t>
            </a: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6CA166B3-524B-9E81-F3D6-8E0B2E0E62E3}"/>
              </a:ext>
            </a:extLst>
          </p:cNvPr>
          <p:cNvSpPr txBox="1"/>
          <p:nvPr/>
        </p:nvSpPr>
        <p:spPr>
          <a:xfrm rot="18553239">
            <a:off x="1810760" y="206938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</a:t>
            </a: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70EDD572-5158-A065-25C3-C1535B914FCB}"/>
              </a:ext>
            </a:extLst>
          </p:cNvPr>
          <p:cNvSpPr txBox="1"/>
          <p:nvPr/>
        </p:nvSpPr>
        <p:spPr>
          <a:xfrm rot="18553239">
            <a:off x="2234735" y="221941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</a:t>
            </a:r>
            <a:r>
              <a:rPr lang="de-DE" sz="1200" dirty="0" err="1"/>
              <a:t>wt</a:t>
            </a:r>
            <a:endParaRPr lang="de-DE" sz="1200" dirty="0"/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6D147693-504F-CAB4-B051-7EF915671405}"/>
              </a:ext>
            </a:extLst>
          </p:cNvPr>
          <p:cNvSpPr txBox="1"/>
          <p:nvPr/>
        </p:nvSpPr>
        <p:spPr>
          <a:xfrm rot="18553239">
            <a:off x="2696382" y="229443"/>
            <a:ext cx="2461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GST-Lamin A/C R349W</a:t>
            </a:r>
          </a:p>
        </p:txBody>
      </p:sp>
    </p:spTree>
    <p:extLst>
      <p:ext uri="{BB962C8B-B14F-4D97-AF65-F5344CB8AC3E}">
        <p14:creationId xmlns:p14="http://schemas.microsoft.com/office/powerpoint/2010/main" val="2665935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Breitbild</PresentationFormat>
  <Paragraphs>39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ms620337</dc:creator>
  <cp:lastModifiedBy>ms620337</cp:lastModifiedBy>
  <cp:revision>1</cp:revision>
  <dcterms:created xsi:type="dcterms:W3CDTF">2025-10-30T10:11:08Z</dcterms:created>
  <dcterms:modified xsi:type="dcterms:W3CDTF">2025-10-30T11:36:06Z</dcterms:modified>
</cp:coreProperties>
</file>