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92" r:id="rId2"/>
    <p:sldId id="314" r:id="rId3"/>
    <p:sldId id="293" r:id="rId4"/>
    <p:sldId id="294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261" r:id="rId13"/>
    <p:sldId id="307" r:id="rId14"/>
    <p:sldId id="259" r:id="rId15"/>
    <p:sldId id="308" r:id="rId16"/>
    <p:sldId id="305" r:id="rId17"/>
    <p:sldId id="309" r:id="rId18"/>
    <p:sldId id="310" r:id="rId19"/>
    <p:sldId id="312" r:id="rId20"/>
    <p:sldId id="311" r:id="rId21"/>
    <p:sldId id="296" r:id="rId22"/>
    <p:sldId id="316" r:id="rId23"/>
    <p:sldId id="297" r:id="rId24"/>
    <p:sldId id="306" r:id="rId25"/>
  </p:sldIdLst>
  <p:sldSz cx="6400800" cy="8594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076E5-6883-4C4D-9C2F-CA1459223A59}" v="108" dt="2024-10-28T23:59:42.444"/>
    <p1510:client id="{B89DF346-5370-498A-845E-5DAF519EA18D}" v="44" dt="2024-10-28T11:38:40.614"/>
    <p1510:client id="{F27748ED-FD23-416B-8EBA-F8E57E6C5722}" v="15" dt="2024-10-28T14:39:51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73" autoAdjust="0"/>
  </p:normalViewPr>
  <p:slideViewPr>
    <p:cSldViewPr snapToGrid="0">
      <p:cViewPr varScale="1">
        <p:scale>
          <a:sx n="82" d="100"/>
          <a:sy n="82" d="100"/>
        </p:scale>
        <p:origin x="31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EAE5B-25AA-4ACC-9865-93E350DE1757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9650" y="1143000"/>
            <a:ext cx="2298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9A1DD-25EF-4E6A-81A6-8C3A89EC5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1pPr>
    <a:lvl2pPr marL="539359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2pPr>
    <a:lvl3pPr marL="1078718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3pPr>
    <a:lvl4pPr marL="1618077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4pPr>
    <a:lvl5pPr marL="2157435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5pPr>
    <a:lvl6pPr marL="2696794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6pPr>
    <a:lvl7pPr marL="3236153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7pPr>
    <a:lvl8pPr marL="3775512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8pPr>
    <a:lvl9pPr marL="4314871" algn="l" defTabSz="1078718" rtl="0" eaLnBrk="1" latinLnBrk="0" hangingPunct="1">
      <a:defRPr sz="141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A1DD-25EF-4E6A-81A6-8C3A89EC5F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5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9650" y="1143000"/>
            <a:ext cx="2298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A1DD-25EF-4E6A-81A6-8C3A89EC5F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70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A1DD-25EF-4E6A-81A6-8C3A89EC5F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07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9A1DD-25EF-4E6A-81A6-8C3A89EC5F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0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406591"/>
            <a:ext cx="5440680" cy="2992238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514221"/>
            <a:ext cx="4800600" cy="2075068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1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1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142715"/>
            <a:ext cx="5520690" cy="3575166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751704"/>
            <a:ext cx="5520690" cy="1880095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4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287948"/>
            <a:ext cx="2720340" cy="54532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287948"/>
            <a:ext cx="2720340" cy="54532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2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57591"/>
            <a:ext cx="5520690" cy="1661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106902"/>
            <a:ext cx="2707838" cy="1032560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139462"/>
            <a:ext cx="2707838" cy="4617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106902"/>
            <a:ext cx="2721174" cy="1032560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139462"/>
            <a:ext cx="2721174" cy="4617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1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3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7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72982"/>
            <a:ext cx="2064425" cy="2005436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237483"/>
            <a:ext cx="3240405" cy="6107825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578418"/>
            <a:ext cx="2064425" cy="4776837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72982"/>
            <a:ext cx="2064425" cy="2005436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237483"/>
            <a:ext cx="3240405" cy="6107825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578418"/>
            <a:ext cx="2064425" cy="4776837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2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4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57590"/>
            <a:ext cx="1380173" cy="72836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57590"/>
            <a:ext cx="4060508" cy="72836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5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57591"/>
            <a:ext cx="5520690" cy="166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287948"/>
            <a:ext cx="5520690" cy="545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966038"/>
            <a:ext cx="1440180" cy="4575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92DD-2C0B-4FBD-AD9E-FF30CBF60EDD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966038"/>
            <a:ext cx="2160270" cy="4575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966038"/>
            <a:ext cx="1440180" cy="4575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696C7-8CD2-4E2D-A9BC-B346D92A5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7.tif"/><Relationship Id="rId4" Type="http://schemas.openxmlformats.org/officeDocument/2006/relationships/image" Target="../media/image2.png"/><Relationship Id="rId9" Type="http://schemas.openxmlformats.org/officeDocument/2006/relationships/image" Target="../media/image6.t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"/><Relationship Id="rId5" Type="http://schemas.openxmlformats.org/officeDocument/2006/relationships/image" Target="../media/image10.tif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t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"/><Relationship Id="rId3" Type="http://schemas.microsoft.com/office/2007/relationships/hdphoto" Target="../media/hdphoto4.wdp"/><Relationship Id="rId7" Type="http://schemas.openxmlformats.org/officeDocument/2006/relationships/image" Target="../media/image22.t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if"/><Relationship Id="rId5" Type="http://schemas.openxmlformats.org/officeDocument/2006/relationships/image" Target="../media/image28.tif"/><Relationship Id="rId4" Type="http://schemas.openxmlformats.org/officeDocument/2006/relationships/image" Target="../media/image2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tif"/><Relationship Id="rId4" Type="http://schemas.openxmlformats.org/officeDocument/2006/relationships/image" Target="../media/image32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if"/><Relationship Id="rId5" Type="http://schemas.openxmlformats.org/officeDocument/2006/relationships/image" Target="../media/image38.tif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tif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t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tif"/><Relationship Id="rId4" Type="http://schemas.openxmlformats.org/officeDocument/2006/relationships/image" Target="../media/image46.t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tif"/><Relationship Id="rId3" Type="http://schemas.openxmlformats.org/officeDocument/2006/relationships/image" Target="../media/image51.png"/><Relationship Id="rId7" Type="http://schemas.openxmlformats.org/officeDocument/2006/relationships/image" Target="../media/image54.ti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microsoft.com/office/2007/relationships/hdphoto" Target="../media/hdphoto7.wdp"/><Relationship Id="rId4" Type="http://schemas.openxmlformats.org/officeDocument/2006/relationships/image" Target="../media/image52.png"/><Relationship Id="rId9" Type="http://schemas.openxmlformats.org/officeDocument/2006/relationships/image" Target="../media/image56.t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58.png"/><Relationship Id="rId7" Type="http://schemas.openxmlformats.org/officeDocument/2006/relationships/image" Target="../media/image62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tif"/><Relationship Id="rId5" Type="http://schemas.openxmlformats.org/officeDocument/2006/relationships/image" Target="../media/image60.tif"/><Relationship Id="rId4" Type="http://schemas.openxmlformats.org/officeDocument/2006/relationships/image" Target="../media/image59.png"/><Relationship Id="rId9" Type="http://schemas.openxmlformats.org/officeDocument/2006/relationships/image" Target="../media/image64.t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tif"/><Relationship Id="rId3" Type="http://schemas.openxmlformats.org/officeDocument/2006/relationships/image" Target="../media/image65.png"/><Relationship Id="rId7" Type="http://schemas.openxmlformats.org/officeDocument/2006/relationships/image" Target="../media/image69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tif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13" Type="http://schemas.openxmlformats.org/officeDocument/2006/relationships/image" Target="../media/image83.jpg"/><Relationship Id="rId3" Type="http://schemas.openxmlformats.org/officeDocument/2006/relationships/image" Target="../media/image73.jpg"/><Relationship Id="rId7" Type="http://schemas.openxmlformats.org/officeDocument/2006/relationships/image" Target="../media/image77.tif"/><Relationship Id="rId12" Type="http://schemas.openxmlformats.org/officeDocument/2006/relationships/image" Target="../media/image8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g"/><Relationship Id="rId11" Type="http://schemas.openxmlformats.org/officeDocument/2006/relationships/image" Target="../media/image81.jpg"/><Relationship Id="rId5" Type="http://schemas.openxmlformats.org/officeDocument/2006/relationships/image" Target="../media/image75.tif"/><Relationship Id="rId10" Type="http://schemas.openxmlformats.org/officeDocument/2006/relationships/image" Target="../media/image80.jpg"/><Relationship Id="rId4" Type="http://schemas.openxmlformats.org/officeDocument/2006/relationships/image" Target="../media/image74.jpg"/><Relationship Id="rId9" Type="http://schemas.openxmlformats.org/officeDocument/2006/relationships/image" Target="../media/image79.jpg"/><Relationship Id="rId14" Type="http://schemas.openxmlformats.org/officeDocument/2006/relationships/image" Target="../media/image8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tif"/><Relationship Id="rId3" Type="http://schemas.openxmlformats.org/officeDocument/2006/relationships/image" Target="../media/image86.png"/><Relationship Id="rId7" Type="http://schemas.openxmlformats.org/officeDocument/2006/relationships/image" Target="../media/image90.ti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tif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t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tif"/><Relationship Id="rId13" Type="http://schemas.openxmlformats.org/officeDocument/2006/relationships/image" Target="../media/image104.jpg"/><Relationship Id="rId3" Type="http://schemas.openxmlformats.org/officeDocument/2006/relationships/image" Target="../media/image94.tif"/><Relationship Id="rId7" Type="http://schemas.openxmlformats.org/officeDocument/2006/relationships/image" Target="../media/image98.tif"/><Relationship Id="rId12" Type="http://schemas.openxmlformats.org/officeDocument/2006/relationships/image" Target="../media/image103.jpg"/><Relationship Id="rId2" Type="http://schemas.openxmlformats.org/officeDocument/2006/relationships/image" Target="../media/image9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g"/><Relationship Id="rId11" Type="http://schemas.openxmlformats.org/officeDocument/2006/relationships/image" Target="../media/image102.jpg"/><Relationship Id="rId5" Type="http://schemas.openxmlformats.org/officeDocument/2006/relationships/image" Target="../media/image96.tif"/><Relationship Id="rId10" Type="http://schemas.openxmlformats.org/officeDocument/2006/relationships/image" Target="../media/image101.jpg"/><Relationship Id="rId4" Type="http://schemas.openxmlformats.org/officeDocument/2006/relationships/image" Target="../media/image95.tif"/><Relationship Id="rId9" Type="http://schemas.openxmlformats.org/officeDocument/2006/relationships/image" Target="../media/image100.t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g"/><Relationship Id="rId3" Type="http://schemas.openxmlformats.org/officeDocument/2006/relationships/image" Target="../media/image105.png"/><Relationship Id="rId7" Type="http://schemas.openxmlformats.org/officeDocument/2006/relationships/image" Target="../media/image10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2.jpg"/><Relationship Id="rId5" Type="http://schemas.microsoft.com/office/2007/relationships/hdphoto" Target="../media/hdphoto8.wdp"/><Relationship Id="rId10" Type="http://schemas.openxmlformats.org/officeDocument/2006/relationships/image" Target="../media/image111.jpg"/><Relationship Id="rId4" Type="http://schemas.openxmlformats.org/officeDocument/2006/relationships/image" Target="../media/image106.png"/><Relationship Id="rId9" Type="http://schemas.openxmlformats.org/officeDocument/2006/relationships/image" Target="../media/image110.t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tif"/><Relationship Id="rId13" Type="http://schemas.openxmlformats.org/officeDocument/2006/relationships/image" Target="../media/image124.jpg"/><Relationship Id="rId3" Type="http://schemas.openxmlformats.org/officeDocument/2006/relationships/image" Target="../media/image114.tif"/><Relationship Id="rId7" Type="http://schemas.openxmlformats.org/officeDocument/2006/relationships/image" Target="../media/image118.jpg"/><Relationship Id="rId12" Type="http://schemas.openxmlformats.org/officeDocument/2006/relationships/image" Target="../media/image123.tif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tif"/><Relationship Id="rId11" Type="http://schemas.openxmlformats.org/officeDocument/2006/relationships/image" Target="../media/image122.tif"/><Relationship Id="rId5" Type="http://schemas.openxmlformats.org/officeDocument/2006/relationships/image" Target="../media/image116.jpg"/><Relationship Id="rId10" Type="http://schemas.openxmlformats.org/officeDocument/2006/relationships/image" Target="../media/image121.jpg"/><Relationship Id="rId4" Type="http://schemas.openxmlformats.org/officeDocument/2006/relationships/image" Target="../media/image115.tif"/><Relationship Id="rId9" Type="http://schemas.openxmlformats.org/officeDocument/2006/relationships/image" Target="../media/image1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if"/><Relationship Id="rId7" Type="http://schemas.openxmlformats.org/officeDocument/2006/relationships/image" Target="../media/image130.tif"/><Relationship Id="rId2" Type="http://schemas.openxmlformats.org/officeDocument/2006/relationships/image" Target="../media/image12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g"/><Relationship Id="rId5" Type="http://schemas.openxmlformats.org/officeDocument/2006/relationships/image" Target="../media/image128.tif"/><Relationship Id="rId4" Type="http://schemas.openxmlformats.org/officeDocument/2006/relationships/image" Target="../media/image127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7" Type="http://schemas.openxmlformats.org/officeDocument/2006/relationships/image" Target="../media/image136.tif"/><Relationship Id="rId2" Type="http://schemas.openxmlformats.org/officeDocument/2006/relationships/image" Target="../media/image13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g"/><Relationship Id="rId5" Type="http://schemas.openxmlformats.org/officeDocument/2006/relationships/image" Target="../media/image134.jpg"/><Relationship Id="rId4" Type="http://schemas.openxmlformats.org/officeDocument/2006/relationships/image" Target="../media/image133.t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7" Type="http://schemas.openxmlformats.org/officeDocument/2006/relationships/image" Target="../media/image142.tif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jpg"/><Relationship Id="rId5" Type="http://schemas.openxmlformats.org/officeDocument/2006/relationships/image" Target="../media/image140.tif"/><Relationship Id="rId4" Type="http://schemas.openxmlformats.org/officeDocument/2006/relationships/image" Target="../media/image13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tiff"/><Relationship Id="rId2" Type="http://schemas.openxmlformats.org/officeDocument/2006/relationships/image" Target="../media/image143.tif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tif"/><Relationship Id="rId2" Type="http://schemas.openxmlformats.org/officeDocument/2006/relationships/image" Target="../media/image145.t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tif"/><Relationship Id="rId3" Type="http://schemas.openxmlformats.org/officeDocument/2006/relationships/image" Target="../media/image148.png"/><Relationship Id="rId7" Type="http://schemas.openxmlformats.org/officeDocument/2006/relationships/image" Target="../media/image152.jp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tif"/><Relationship Id="rId5" Type="http://schemas.openxmlformats.org/officeDocument/2006/relationships/image" Target="../media/image150.png"/><Relationship Id="rId10" Type="http://schemas.openxmlformats.org/officeDocument/2006/relationships/image" Target="../media/image155.tif"/><Relationship Id="rId4" Type="http://schemas.openxmlformats.org/officeDocument/2006/relationships/image" Target="../media/image149.png"/><Relationship Id="rId9" Type="http://schemas.openxmlformats.org/officeDocument/2006/relationships/image" Target="../media/image154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tif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>
            <a:extLst>
              <a:ext uri="{FF2B5EF4-FFF2-40B4-BE49-F238E27FC236}">
                <a16:creationId xmlns:a16="http://schemas.microsoft.com/office/drawing/2014/main" id="{0B931A28-32AB-2FAC-5496-34589A74B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-1" t="1415" r="2516" b="844"/>
          <a:stretch/>
        </p:blipFill>
        <p:spPr>
          <a:xfrm>
            <a:off x="2308655" y="2335292"/>
            <a:ext cx="646962" cy="1952844"/>
          </a:xfrm>
          <a:prstGeom prst="rect">
            <a:avLst/>
          </a:prstGeom>
          <a:ln w="1270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99295B-145D-4E2D-9D2E-68C0C50F6565}"/>
              </a:ext>
            </a:extLst>
          </p:cNvPr>
          <p:cNvSpPr txBox="1"/>
          <p:nvPr/>
        </p:nvSpPr>
        <p:spPr>
          <a:xfrm>
            <a:off x="322598" y="1875089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3A04E7-50A1-ABCB-1C4B-44CEDE213B69}"/>
              </a:ext>
            </a:extLst>
          </p:cNvPr>
          <p:cNvSpPr txBox="1"/>
          <p:nvPr/>
        </p:nvSpPr>
        <p:spPr>
          <a:xfrm>
            <a:off x="706077" y="3460155"/>
            <a:ext cx="378072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CDB92D-4F09-261B-78AF-4C1A2ED32C13}"/>
              </a:ext>
            </a:extLst>
          </p:cNvPr>
          <p:cNvSpPr txBox="1"/>
          <p:nvPr/>
        </p:nvSpPr>
        <p:spPr>
          <a:xfrm>
            <a:off x="868540" y="3448381"/>
            <a:ext cx="764850" cy="35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HECTD3</a:t>
            </a:r>
          </a:p>
          <a:p>
            <a:pPr algn="ct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46A990-CF54-4A66-1E5C-5EE7BBC87007}"/>
              </a:ext>
            </a:extLst>
          </p:cNvPr>
          <p:cNvCxnSpPr>
            <a:cxnSpLocks/>
          </p:cNvCxnSpPr>
          <p:nvPr/>
        </p:nvCxnSpPr>
        <p:spPr>
          <a:xfrm>
            <a:off x="366385" y="3755678"/>
            <a:ext cx="6701" cy="2259468"/>
          </a:xfrm>
          <a:prstGeom prst="line">
            <a:avLst/>
          </a:prstGeom>
          <a:ln w="952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B564CA4-C123-CACD-3CAF-BD3DE84174C2}"/>
              </a:ext>
            </a:extLst>
          </p:cNvPr>
          <p:cNvSpPr txBox="1"/>
          <p:nvPr/>
        </p:nvSpPr>
        <p:spPr>
          <a:xfrm rot="16200000" flipH="1">
            <a:off x="-846191" y="4815670"/>
            <a:ext cx="2211149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1342">
              <a:defRPr/>
            </a:pPr>
            <a:r>
              <a:rPr lang="en-US" sz="824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PolyUb</a:t>
            </a: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Enrich – TUBE-agarose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DCECA4-F00B-099F-FAB5-BC301ED99E14}"/>
              </a:ext>
            </a:extLst>
          </p:cNvPr>
          <p:cNvCxnSpPr>
            <a:cxnSpLocks/>
          </p:cNvCxnSpPr>
          <p:nvPr/>
        </p:nvCxnSpPr>
        <p:spPr>
          <a:xfrm>
            <a:off x="1465307" y="618576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CBF2F6F-C946-DCC7-BFE3-0756A1016C47}"/>
              </a:ext>
            </a:extLst>
          </p:cNvPr>
          <p:cNvSpPr txBox="1"/>
          <p:nvPr/>
        </p:nvSpPr>
        <p:spPr>
          <a:xfrm>
            <a:off x="1444247" y="607358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B882B6-B140-C317-B062-29F9619B42EA}"/>
              </a:ext>
            </a:extLst>
          </p:cNvPr>
          <p:cNvSpPr txBox="1"/>
          <p:nvPr/>
        </p:nvSpPr>
        <p:spPr>
          <a:xfrm>
            <a:off x="81195" y="6012922"/>
            <a:ext cx="7272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AF5DD1-245E-38A1-BE5B-181F2766C762}"/>
              </a:ext>
            </a:extLst>
          </p:cNvPr>
          <p:cNvSpPr txBox="1"/>
          <p:nvPr/>
        </p:nvSpPr>
        <p:spPr>
          <a:xfrm>
            <a:off x="72446" y="6157606"/>
            <a:ext cx="785765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MyD88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02BAAF-3D6D-C361-35A9-2345E503BA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505" t="27654" r="4178" b="52817"/>
          <a:stretch/>
        </p:blipFill>
        <p:spPr>
          <a:xfrm>
            <a:off x="802968" y="6125325"/>
            <a:ext cx="646962" cy="182594"/>
          </a:xfrm>
          <a:prstGeom prst="rect">
            <a:avLst/>
          </a:prstGeom>
          <a:ln w="12700"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5397791-4482-859C-6303-1AC4D03C6D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-1" t="46506" r="2515" b="24915"/>
          <a:stretch/>
        </p:blipFill>
        <p:spPr>
          <a:xfrm>
            <a:off x="785186" y="3746098"/>
            <a:ext cx="646962" cy="571003"/>
          </a:xfrm>
          <a:prstGeom prst="rect">
            <a:avLst/>
          </a:prstGeom>
          <a:ln w="12700"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3AA0865-6E15-0860-09B9-7681A74BD76E}"/>
              </a:ext>
            </a:extLst>
          </p:cNvPr>
          <p:cNvSpPr txBox="1"/>
          <p:nvPr/>
        </p:nvSpPr>
        <p:spPr>
          <a:xfrm>
            <a:off x="1431858" y="3667226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E4B5BD-321B-ACBA-E46E-0B525AD11573}"/>
              </a:ext>
            </a:extLst>
          </p:cNvPr>
          <p:cNvSpPr txBox="1"/>
          <p:nvPr/>
        </p:nvSpPr>
        <p:spPr>
          <a:xfrm>
            <a:off x="1431858" y="394676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C46595-4F26-7FD3-3BD3-80AE43E7E2E1}"/>
              </a:ext>
            </a:extLst>
          </p:cNvPr>
          <p:cNvSpPr txBox="1"/>
          <p:nvPr/>
        </p:nvSpPr>
        <p:spPr>
          <a:xfrm>
            <a:off x="205267" y="3864634"/>
            <a:ext cx="605787" cy="35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</a:t>
            </a:r>
          </a:p>
          <a:p>
            <a:pPr algn="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Myd88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B4B9929-AC2E-8B4A-8A93-666ADB0CBE5F}"/>
              </a:ext>
            </a:extLst>
          </p:cNvPr>
          <p:cNvCxnSpPr>
            <a:cxnSpLocks/>
          </p:cNvCxnSpPr>
          <p:nvPr/>
        </p:nvCxnSpPr>
        <p:spPr>
          <a:xfrm>
            <a:off x="1431859" y="4068526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F9A21E2-D4E3-E25A-CC1B-7FEA43C4761F}"/>
              </a:ext>
            </a:extLst>
          </p:cNvPr>
          <p:cNvCxnSpPr>
            <a:cxnSpLocks/>
          </p:cNvCxnSpPr>
          <p:nvPr/>
        </p:nvCxnSpPr>
        <p:spPr>
          <a:xfrm>
            <a:off x="1431859" y="3777786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5CE166A-6BA1-CF70-8C04-20BF80ACFB20}"/>
              </a:ext>
            </a:extLst>
          </p:cNvPr>
          <p:cNvSpPr txBox="1"/>
          <p:nvPr/>
        </p:nvSpPr>
        <p:spPr>
          <a:xfrm>
            <a:off x="1431858" y="420017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6EA1310-0CBB-0D71-C7E5-B702DB3D4DE1}"/>
              </a:ext>
            </a:extLst>
          </p:cNvPr>
          <p:cNvCxnSpPr>
            <a:cxnSpLocks/>
          </p:cNvCxnSpPr>
          <p:nvPr/>
        </p:nvCxnSpPr>
        <p:spPr>
          <a:xfrm>
            <a:off x="1431859" y="430624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0F206CC-D270-A433-7E1A-429CC7DCE01B}"/>
              </a:ext>
            </a:extLst>
          </p:cNvPr>
          <p:cNvSpPr txBox="1"/>
          <p:nvPr/>
        </p:nvSpPr>
        <p:spPr>
          <a:xfrm>
            <a:off x="1465345" y="534644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0CF023-67B8-43AA-3FD2-7568547E4780}"/>
              </a:ext>
            </a:extLst>
          </p:cNvPr>
          <p:cNvSpPr txBox="1"/>
          <p:nvPr/>
        </p:nvSpPr>
        <p:spPr>
          <a:xfrm>
            <a:off x="1465345" y="5141473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8959967-30F5-0D50-5453-40FA0BA80D87}"/>
              </a:ext>
            </a:extLst>
          </p:cNvPr>
          <p:cNvSpPr txBox="1"/>
          <p:nvPr/>
        </p:nvSpPr>
        <p:spPr>
          <a:xfrm>
            <a:off x="1465345" y="491760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BC9F70-A29D-25AE-99C4-A80D4485C595}"/>
              </a:ext>
            </a:extLst>
          </p:cNvPr>
          <p:cNvSpPr txBox="1"/>
          <p:nvPr/>
        </p:nvSpPr>
        <p:spPr>
          <a:xfrm>
            <a:off x="1465345" y="4753416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C3F8620-8450-A0F0-EBAF-335A9B1DE901}"/>
              </a:ext>
            </a:extLst>
          </p:cNvPr>
          <p:cNvSpPr txBox="1"/>
          <p:nvPr/>
        </p:nvSpPr>
        <p:spPr>
          <a:xfrm>
            <a:off x="1465345" y="4656217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10DB6A-2F5F-BE26-CEED-B162E1AC4F69}"/>
              </a:ext>
            </a:extLst>
          </p:cNvPr>
          <p:cNvSpPr txBox="1"/>
          <p:nvPr/>
        </p:nvSpPr>
        <p:spPr>
          <a:xfrm>
            <a:off x="1465345" y="4564789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C8FD83-062D-7C59-DD7C-264F1BCE370A}"/>
              </a:ext>
            </a:extLst>
          </p:cNvPr>
          <p:cNvSpPr txBox="1"/>
          <p:nvPr/>
        </p:nvSpPr>
        <p:spPr>
          <a:xfrm>
            <a:off x="1465345" y="5624418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719249-3412-8079-ABA9-BDBBA22ED7F3}"/>
              </a:ext>
            </a:extLst>
          </p:cNvPr>
          <p:cNvSpPr txBox="1"/>
          <p:nvPr/>
        </p:nvSpPr>
        <p:spPr>
          <a:xfrm>
            <a:off x="1465345" y="5877828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9C0866-7CCA-46A2-2DCA-31CCB70560E6}"/>
              </a:ext>
            </a:extLst>
          </p:cNvPr>
          <p:cNvSpPr txBox="1"/>
          <p:nvPr/>
        </p:nvSpPr>
        <p:spPr>
          <a:xfrm>
            <a:off x="502369" y="4858480"/>
            <a:ext cx="311496" cy="7970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r"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Ubiquitin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F91F62B-7841-B0FC-1DD0-F88D4133EC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613" t="-61" r="1246" b="19853"/>
          <a:stretch/>
        </p:blipFill>
        <p:spPr>
          <a:xfrm>
            <a:off x="775184" y="4443039"/>
            <a:ext cx="678460" cy="1552679"/>
          </a:xfrm>
          <a:prstGeom prst="rect">
            <a:avLst/>
          </a:prstGeom>
          <a:ln w="12700">
            <a:noFill/>
          </a:ln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ED34B4D-31C4-318C-DDAA-A282F7EB07F8}"/>
              </a:ext>
            </a:extLst>
          </p:cNvPr>
          <p:cNvCxnSpPr>
            <a:cxnSpLocks/>
          </p:cNvCxnSpPr>
          <p:nvPr/>
        </p:nvCxnSpPr>
        <p:spPr>
          <a:xfrm>
            <a:off x="1465346" y="486034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167F6F6-B2A9-BAA5-1A2A-4BF1180C7EB7}"/>
              </a:ext>
            </a:extLst>
          </p:cNvPr>
          <p:cNvCxnSpPr>
            <a:cxnSpLocks/>
          </p:cNvCxnSpPr>
          <p:nvPr/>
        </p:nvCxnSpPr>
        <p:spPr>
          <a:xfrm>
            <a:off x="1465346" y="5464299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07A03A2-02F7-1ABB-BACF-1ED8107E58F2}"/>
              </a:ext>
            </a:extLst>
          </p:cNvPr>
          <p:cNvCxnSpPr>
            <a:cxnSpLocks/>
          </p:cNvCxnSpPr>
          <p:nvPr/>
        </p:nvCxnSpPr>
        <p:spPr>
          <a:xfrm>
            <a:off x="1465346" y="5239781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1701506-29A1-5DA4-D81E-DAEA0A318577}"/>
              </a:ext>
            </a:extLst>
          </p:cNvPr>
          <p:cNvCxnSpPr>
            <a:cxnSpLocks/>
          </p:cNvCxnSpPr>
          <p:nvPr/>
        </p:nvCxnSpPr>
        <p:spPr>
          <a:xfrm>
            <a:off x="1465346" y="5041169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25DF382-E6E5-E509-AACF-C8B55A78AE05}"/>
              </a:ext>
            </a:extLst>
          </p:cNvPr>
          <p:cNvCxnSpPr>
            <a:cxnSpLocks/>
          </p:cNvCxnSpPr>
          <p:nvPr/>
        </p:nvCxnSpPr>
        <p:spPr>
          <a:xfrm>
            <a:off x="1465346" y="4774688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2515D7B-32EF-C31C-4B1B-6B2DFFF110FF}"/>
              </a:ext>
            </a:extLst>
          </p:cNvPr>
          <p:cNvCxnSpPr>
            <a:cxnSpLocks/>
          </p:cNvCxnSpPr>
          <p:nvPr/>
        </p:nvCxnSpPr>
        <p:spPr>
          <a:xfrm>
            <a:off x="1465346" y="468229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69AC544-47DC-B50D-E111-F05394382930}"/>
              </a:ext>
            </a:extLst>
          </p:cNvPr>
          <p:cNvCxnSpPr>
            <a:cxnSpLocks/>
          </p:cNvCxnSpPr>
          <p:nvPr/>
        </p:nvCxnSpPr>
        <p:spPr>
          <a:xfrm>
            <a:off x="1465346" y="574618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D79D01E-581C-E9E4-5BB1-6759E498E470}"/>
              </a:ext>
            </a:extLst>
          </p:cNvPr>
          <p:cNvCxnSpPr>
            <a:cxnSpLocks/>
          </p:cNvCxnSpPr>
          <p:nvPr/>
        </p:nvCxnSpPr>
        <p:spPr>
          <a:xfrm>
            <a:off x="1465346" y="5983901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263AA89-4264-FF9B-A098-75C7DC542092}"/>
              </a:ext>
            </a:extLst>
          </p:cNvPr>
          <p:cNvSpPr txBox="1"/>
          <p:nvPr/>
        </p:nvSpPr>
        <p:spPr>
          <a:xfrm>
            <a:off x="246736" y="2998496"/>
            <a:ext cx="3472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781" y="6385886"/>
            <a:ext cx="821449" cy="82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00000000-0008-0000-0000-000030000000}"/>
              </a:ext>
            </a:extLst>
          </p:cNvPr>
          <p:cNvSpPr/>
          <p:nvPr/>
        </p:nvSpPr>
        <p:spPr>
          <a:xfrm>
            <a:off x="2382083" y="6648994"/>
            <a:ext cx="677702" cy="30288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78D3657C-256D-9023-1E87-A3ABD79C6930}"/>
              </a:ext>
            </a:extLst>
          </p:cNvPr>
          <p:cNvCxnSpPr/>
          <p:nvPr/>
        </p:nvCxnSpPr>
        <p:spPr>
          <a:xfrm>
            <a:off x="1499270" y="6364040"/>
            <a:ext cx="606276" cy="4239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76658A3-CD7E-FFD9-38FA-3610ABFEE00E}"/>
              </a:ext>
            </a:extLst>
          </p:cNvPr>
          <p:cNvCxnSpPr>
            <a:cxnSpLocks/>
          </p:cNvCxnSpPr>
          <p:nvPr/>
        </p:nvCxnSpPr>
        <p:spPr>
          <a:xfrm>
            <a:off x="1816455" y="5599285"/>
            <a:ext cx="372651" cy="110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ABA811F6-A9D5-8C70-F007-D6E34ED33305}"/>
              </a:ext>
            </a:extLst>
          </p:cNvPr>
          <p:cNvCxnSpPr>
            <a:cxnSpLocks/>
          </p:cNvCxnSpPr>
          <p:nvPr/>
        </p:nvCxnSpPr>
        <p:spPr>
          <a:xfrm flipV="1">
            <a:off x="1732897" y="3622767"/>
            <a:ext cx="435154" cy="5924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A955492-DBE4-1116-606F-5C8BEA950B80}"/>
              </a:ext>
            </a:extLst>
          </p:cNvPr>
          <p:cNvSpPr/>
          <p:nvPr/>
        </p:nvSpPr>
        <p:spPr>
          <a:xfrm>
            <a:off x="2293284" y="3278271"/>
            <a:ext cx="677702" cy="49951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0A6F44-A853-514C-B45D-30935E63FF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218" t="555" r="-334" b="1139"/>
          <a:stretch/>
        </p:blipFill>
        <p:spPr>
          <a:xfrm>
            <a:off x="2296187" y="4414907"/>
            <a:ext cx="723488" cy="1681410"/>
          </a:xfrm>
          <a:prstGeom prst="rect">
            <a:avLst/>
          </a:prstGeom>
          <a:ln w="12700"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5A6A86-E5FD-6DD5-D2BC-6A8B1A230A14}"/>
              </a:ext>
            </a:extLst>
          </p:cNvPr>
          <p:cNvSpPr/>
          <p:nvPr/>
        </p:nvSpPr>
        <p:spPr>
          <a:xfrm>
            <a:off x="2329673" y="4427217"/>
            <a:ext cx="659826" cy="131896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44E0F-C27E-4786-AD23-36024785C8BA}"/>
              </a:ext>
            </a:extLst>
          </p:cNvPr>
          <p:cNvSpPr txBox="1"/>
          <p:nvPr/>
        </p:nvSpPr>
        <p:spPr>
          <a:xfrm>
            <a:off x="238466" y="144202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09844DE-873D-6C54-FB5E-BACA4B24A197}"/>
              </a:ext>
            </a:extLst>
          </p:cNvPr>
          <p:cNvGrpSpPr/>
          <p:nvPr/>
        </p:nvGrpSpPr>
        <p:grpSpPr>
          <a:xfrm>
            <a:off x="3257010" y="6197821"/>
            <a:ext cx="416324" cy="219163"/>
            <a:chOff x="5424226" y="5180873"/>
            <a:chExt cx="404450" cy="21291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3E37F5-F685-A1D7-DBFB-A4F8D0282750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8C5228-E88A-9E27-A809-78FA8CA7D465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743E172-E627-82AC-7550-37EB295CD47A}"/>
              </a:ext>
            </a:extLst>
          </p:cNvPr>
          <p:cNvGrpSpPr/>
          <p:nvPr/>
        </p:nvGrpSpPr>
        <p:grpSpPr>
          <a:xfrm>
            <a:off x="3212298" y="4758713"/>
            <a:ext cx="416324" cy="219163"/>
            <a:chOff x="5449035" y="3888259"/>
            <a:chExt cx="404450" cy="2129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1613D6-2452-3A5E-B2C8-DF8531DC86CB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13416A7-3FBF-731D-C71D-95BAB3A3906E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4AD4CAE-28E6-6DCC-3FD4-141CC43F897F}"/>
              </a:ext>
            </a:extLst>
          </p:cNvPr>
          <p:cNvGrpSpPr/>
          <p:nvPr/>
        </p:nvGrpSpPr>
        <p:grpSpPr>
          <a:xfrm>
            <a:off x="3266274" y="5320016"/>
            <a:ext cx="416324" cy="219163"/>
            <a:chOff x="5449035" y="4464371"/>
            <a:chExt cx="404450" cy="21291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306108-0E7F-0B85-EB1C-59E7C6D32AF3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68803ED-872D-5C37-4C6D-453CC721A8D4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31E5E28-BB4F-D105-FA68-B424C8D680D9}"/>
              </a:ext>
            </a:extLst>
          </p:cNvPr>
          <p:cNvGrpSpPr/>
          <p:nvPr/>
        </p:nvGrpSpPr>
        <p:grpSpPr>
          <a:xfrm>
            <a:off x="3270699" y="5169480"/>
            <a:ext cx="416324" cy="219163"/>
            <a:chOff x="5449035" y="4265248"/>
            <a:chExt cx="404450" cy="21291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0F203E-96E3-CB66-E0E0-6374EF607687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BAFDB83-6D81-60F8-DD9C-367CAF57E19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6C6C9FB-F9A3-E6BD-975D-736A8272CC8D}"/>
              </a:ext>
            </a:extLst>
          </p:cNvPr>
          <p:cNvGrpSpPr/>
          <p:nvPr/>
        </p:nvGrpSpPr>
        <p:grpSpPr>
          <a:xfrm>
            <a:off x="3201354" y="4941200"/>
            <a:ext cx="416324" cy="219163"/>
            <a:chOff x="5449035" y="4047765"/>
            <a:chExt cx="404450" cy="2129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30F82B-7CB3-60B8-B891-7F990C6DEA6C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552530A-83DC-03DC-2044-40A41607CBCE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C6F6CFC-DA05-E8E5-65B4-626F2BAB688E}"/>
              </a:ext>
            </a:extLst>
          </p:cNvPr>
          <p:cNvGrpSpPr/>
          <p:nvPr/>
        </p:nvGrpSpPr>
        <p:grpSpPr>
          <a:xfrm>
            <a:off x="3206826" y="4651345"/>
            <a:ext cx="416324" cy="219163"/>
            <a:chOff x="5449035" y="3793832"/>
            <a:chExt cx="404450" cy="2129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84C4CC-0CEE-AB46-F61B-84923A1CC756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5EC76CB-01E3-C97E-FE61-892AC1D45D06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54E4D4D-CA4F-2AAF-66D7-8F527B385DDD}"/>
              </a:ext>
            </a:extLst>
          </p:cNvPr>
          <p:cNvGrpSpPr/>
          <p:nvPr/>
        </p:nvGrpSpPr>
        <p:grpSpPr>
          <a:xfrm>
            <a:off x="3201354" y="4560825"/>
            <a:ext cx="416324" cy="219163"/>
            <a:chOff x="5449035" y="3705012"/>
            <a:chExt cx="404450" cy="21291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4CB98F-871D-75B8-87F8-716D6DDD205D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3F932A0-2699-47AB-F6AA-D2D8C93821FB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4F961C9-9ACB-C49C-59DB-73C310B06654}"/>
              </a:ext>
            </a:extLst>
          </p:cNvPr>
          <p:cNvGrpSpPr/>
          <p:nvPr/>
        </p:nvGrpSpPr>
        <p:grpSpPr>
          <a:xfrm>
            <a:off x="3257010" y="5625235"/>
            <a:ext cx="416324" cy="219163"/>
            <a:chOff x="5449035" y="4734418"/>
            <a:chExt cx="404450" cy="21291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46DEEFC-0235-B9F0-EB8D-8C0C3C52B327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91C03A8-CFFC-4343-EA9E-754A0BEDEDA4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224E2C-F075-DA5D-7D8A-A3C263323EB3}"/>
              </a:ext>
            </a:extLst>
          </p:cNvPr>
          <p:cNvGrpSpPr/>
          <p:nvPr/>
        </p:nvGrpSpPr>
        <p:grpSpPr>
          <a:xfrm>
            <a:off x="3257010" y="5925100"/>
            <a:ext cx="416324" cy="219163"/>
            <a:chOff x="5449035" y="4980601"/>
            <a:chExt cx="404450" cy="21291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3D3983-31F6-F752-D54B-621EDA14B458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A56772A-7E51-D8A2-6125-95214887E8DE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11B8364-4E86-F1D7-1542-01A035A19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"/>
          <a:stretch>
            <a:fillRect/>
          </a:stretch>
        </p:blipFill>
        <p:spPr>
          <a:xfrm>
            <a:off x="5410477" y="4492194"/>
            <a:ext cx="910634" cy="259793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75914C8-CE51-9C74-A172-5C59B4969502}"/>
              </a:ext>
            </a:extLst>
          </p:cNvPr>
          <p:cNvGrpSpPr/>
          <p:nvPr/>
        </p:nvGrpSpPr>
        <p:grpSpPr>
          <a:xfrm>
            <a:off x="5076941" y="6051904"/>
            <a:ext cx="416324" cy="219163"/>
            <a:chOff x="5424226" y="5180873"/>
            <a:chExt cx="404450" cy="212912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3D6DA5D-F00D-1FA6-E7D9-B7FE37F8BFC3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DFFE941-B136-3C7F-CE87-F8DB292039DC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B08AA85-99C0-110B-CED2-ABFC27A3DB35}"/>
              </a:ext>
            </a:extLst>
          </p:cNvPr>
          <p:cNvGrpSpPr/>
          <p:nvPr/>
        </p:nvGrpSpPr>
        <p:grpSpPr>
          <a:xfrm>
            <a:off x="5032228" y="4612796"/>
            <a:ext cx="416324" cy="219163"/>
            <a:chOff x="5449035" y="3888259"/>
            <a:chExt cx="404450" cy="21291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C0A0F70-5F22-8E83-4D8F-7510D0D59DC5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04BB14FD-65C1-8A14-14D3-C3470BCAA80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3310882-B473-F38E-D30B-075D40C8AA7E}"/>
              </a:ext>
            </a:extLst>
          </p:cNvPr>
          <p:cNvGrpSpPr/>
          <p:nvPr/>
        </p:nvGrpSpPr>
        <p:grpSpPr>
          <a:xfrm>
            <a:off x="5086204" y="5174099"/>
            <a:ext cx="416324" cy="219163"/>
            <a:chOff x="5449035" y="4464371"/>
            <a:chExt cx="404450" cy="212912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5B06CEE-4023-4878-7F1C-0F34ABE20D46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B71C73E6-687C-4760-2467-E62A5DC50D2B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F3FD75F-8F88-BD50-F571-3DF186CDDB3C}"/>
              </a:ext>
            </a:extLst>
          </p:cNvPr>
          <p:cNvGrpSpPr/>
          <p:nvPr/>
        </p:nvGrpSpPr>
        <p:grpSpPr>
          <a:xfrm>
            <a:off x="5090629" y="5023563"/>
            <a:ext cx="416324" cy="219163"/>
            <a:chOff x="5449035" y="4265248"/>
            <a:chExt cx="404450" cy="21291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5BA16FB-B031-3053-6ACE-D26EF0D1C80F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930EF08E-50CF-47C7-C6A3-38A60DB49E30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259AE73-FEBB-C4BD-B4E3-259D7502227F}"/>
              </a:ext>
            </a:extLst>
          </p:cNvPr>
          <p:cNvGrpSpPr/>
          <p:nvPr/>
        </p:nvGrpSpPr>
        <p:grpSpPr>
          <a:xfrm>
            <a:off x="5021284" y="4795283"/>
            <a:ext cx="416324" cy="219163"/>
            <a:chOff x="5449035" y="4047765"/>
            <a:chExt cx="404450" cy="212912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C1B9A7E1-9304-EAA9-1FF2-E6E508779A16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00A9334-DAE2-69AA-4344-C1AAC9AE800E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DAB7B88-4133-AD61-4659-5CED8FA87854}"/>
              </a:ext>
            </a:extLst>
          </p:cNvPr>
          <p:cNvGrpSpPr/>
          <p:nvPr/>
        </p:nvGrpSpPr>
        <p:grpSpPr>
          <a:xfrm>
            <a:off x="5026756" y="4505428"/>
            <a:ext cx="416324" cy="219163"/>
            <a:chOff x="5449035" y="3793832"/>
            <a:chExt cx="404450" cy="212912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D8F40C8-8EC9-FD02-9E9C-7B5BB4C7BF2C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4D12D7E6-45FB-B759-8BFC-E9F166F7ACD2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717B556-B8D8-D9C3-19B5-C32CE3C572ED}"/>
              </a:ext>
            </a:extLst>
          </p:cNvPr>
          <p:cNvGrpSpPr/>
          <p:nvPr/>
        </p:nvGrpSpPr>
        <p:grpSpPr>
          <a:xfrm>
            <a:off x="5021284" y="4414908"/>
            <a:ext cx="416324" cy="219163"/>
            <a:chOff x="5449035" y="3705012"/>
            <a:chExt cx="404450" cy="21291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6FF9FD2-1F58-1EE5-06D8-EC2AF1FCC2FB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1044B827-1306-7467-D150-68A389B709C7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F47A6FE-1C04-318F-8B9B-BB807BB3C0EF}"/>
              </a:ext>
            </a:extLst>
          </p:cNvPr>
          <p:cNvGrpSpPr/>
          <p:nvPr/>
        </p:nvGrpSpPr>
        <p:grpSpPr>
          <a:xfrm>
            <a:off x="5076941" y="5479318"/>
            <a:ext cx="416324" cy="219163"/>
            <a:chOff x="5449035" y="4734418"/>
            <a:chExt cx="404450" cy="21291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2EBEC2E-6134-7E2A-70DD-68EBC50E4B13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C57E233-84A3-1126-3D0F-7664DFB7BCC1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E8FBEAF-9113-0FDC-2DD0-399E5C750462}"/>
              </a:ext>
            </a:extLst>
          </p:cNvPr>
          <p:cNvGrpSpPr/>
          <p:nvPr/>
        </p:nvGrpSpPr>
        <p:grpSpPr>
          <a:xfrm>
            <a:off x="5076941" y="5779183"/>
            <a:ext cx="416324" cy="219163"/>
            <a:chOff x="5449035" y="4980601"/>
            <a:chExt cx="404450" cy="212912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6D2DD51-E92C-D4E0-8726-DCA5CAB74348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E90A0C08-3EB8-344B-9781-D7E56AD831D4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3DDD846-E91F-AD53-BD76-842A2280B944}"/>
              </a:ext>
            </a:extLst>
          </p:cNvPr>
          <p:cNvGrpSpPr/>
          <p:nvPr/>
        </p:nvGrpSpPr>
        <p:grpSpPr>
          <a:xfrm>
            <a:off x="5093099" y="6335624"/>
            <a:ext cx="416324" cy="219163"/>
            <a:chOff x="5424226" y="5180873"/>
            <a:chExt cx="404450" cy="212912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86E3A869-65DD-0680-3103-D5973C644BE5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EE6E0CE4-1341-61C0-C239-739ACE9F4994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0F1AEB3-33FB-D2A0-87B0-F295F8E5C121}"/>
              </a:ext>
            </a:extLst>
          </p:cNvPr>
          <p:cNvGrpSpPr/>
          <p:nvPr/>
        </p:nvGrpSpPr>
        <p:grpSpPr>
          <a:xfrm>
            <a:off x="3524789" y="3207625"/>
            <a:ext cx="416324" cy="219163"/>
            <a:chOff x="5424226" y="5180873"/>
            <a:chExt cx="404450" cy="212912"/>
          </a:xfrm>
        </p:grpSpPr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EB26FE5-C693-21A1-4A1D-247592E5AD9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ECBE23AA-605D-FE70-577A-A75CC597795E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70811751-0363-8EEF-A8E3-A0E619263EA1}"/>
              </a:ext>
            </a:extLst>
          </p:cNvPr>
          <p:cNvGrpSpPr/>
          <p:nvPr/>
        </p:nvGrpSpPr>
        <p:grpSpPr>
          <a:xfrm>
            <a:off x="3466152" y="1884268"/>
            <a:ext cx="416324" cy="219163"/>
            <a:chOff x="5449035" y="3888259"/>
            <a:chExt cx="404450" cy="212912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DA68D43-8365-00D8-CE5C-3FABB5E50D9C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F2CD722-1652-F1E8-EA5E-E9DF6196146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562B2B68-7718-C856-A6D9-AC5D4CF56A20}"/>
              </a:ext>
            </a:extLst>
          </p:cNvPr>
          <p:cNvGrpSpPr/>
          <p:nvPr/>
        </p:nvGrpSpPr>
        <p:grpSpPr>
          <a:xfrm>
            <a:off x="3518443" y="2523027"/>
            <a:ext cx="416324" cy="219163"/>
            <a:chOff x="5449035" y="4464371"/>
            <a:chExt cx="404450" cy="212912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9B0B52A-0419-ADFF-E85F-ABCDA340E3E3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F6CE82A-7131-8E54-F359-CC88B7C97CA3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0BD6FB2B-8646-AD65-DC10-D5204F978CCF}"/>
              </a:ext>
            </a:extLst>
          </p:cNvPr>
          <p:cNvGrpSpPr/>
          <p:nvPr/>
        </p:nvGrpSpPr>
        <p:grpSpPr>
          <a:xfrm>
            <a:off x="3524789" y="2342351"/>
            <a:ext cx="416324" cy="219163"/>
            <a:chOff x="5449035" y="4265248"/>
            <a:chExt cx="404450" cy="212912"/>
          </a:xfrm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115A8A68-8B6E-3AE8-9ED7-2CB120EED88F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930F749-CB31-2E0A-8BF5-7F1DB6A063B1}"/>
                </a:ext>
              </a:extLst>
            </p:cNvPr>
            <p:cNvCxnSpPr>
              <a:cxnSpLocks/>
            </p:cNvCxnSpPr>
            <p:nvPr/>
          </p:nvCxnSpPr>
          <p:spPr>
            <a:xfrm>
              <a:off x="5666026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921F462C-9732-5E82-2D8B-0EEA6899E882}"/>
              </a:ext>
            </a:extLst>
          </p:cNvPr>
          <p:cNvGrpSpPr/>
          <p:nvPr/>
        </p:nvGrpSpPr>
        <p:grpSpPr>
          <a:xfrm>
            <a:off x="3455208" y="2066755"/>
            <a:ext cx="416324" cy="219163"/>
            <a:chOff x="5449035" y="4047765"/>
            <a:chExt cx="404450" cy="212912"/>
          </a:xfrm>
        </p:grpSpPr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4E2B95F-B7B7-29BE-5E9C-43CD2AA08AD2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27360D3-527C-AE5A-43E5-765A9EE4FBAA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2F6513E1-5AC5-2DDA-B3B1-C38340393338}"/>
              </a:ext>
            </a:extLst>
          </p:cNvPr>
          <p:cNvGrpSpPr/>
          <p:nvPr/>
        </p:nvGrpSpPr>
        <p:grpSpPr>
          <a:xfrm>
            <a:off x="3460680" y="1776900"/>
            <a:ext cx="416324" cy="219163"/>
            <a:chOff x="5449035" y="3793832"/>
            <a:chExt cx="404450" cy="212912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3B666F50-3DC7-4B40-DF2E-7F478FCFFEF9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594DAD68-7C35-D694-82CB-6EC0B4FB17CC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11376DA8-E704-7C0F-A49B-77E443925A41}"/>
              </a:ext>
            </a:extLst>
          </p:cNvPr>
          <p:cNvGrpSpPr/>
          <p:nvPr/>
        </p:nvGrpSpPr>
        <p:grpSpPr>
          <a:xfrm>
            <a:off x="3455208" y="1686380"/>
            <a:ext cx="416324" cy="219163"/>
            <a:chOff x="5449035" y="3705012"/>
            <a:chExt cx="404450" cy="212912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6DBCD14-18B1-71F9-C463-97F266EF4E47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36BE60D-C3A4-7658-8976-42AACA112828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2D5C0C8-D1EC-4288-6003-AE74900DD926}"/>
              </a:ext>
            </a:extLst>
          </p:cNvPr>
          <p:cNvGrpSpPr/>
          <p:nvPr/>
        </p:nvGrpSpPr>
        <p:grpSpPr>
          <a:xfrm>
            <a:off x="3524789" y="2794106"/>
            <a:ext cx="416324" cy="219163"/>
            <a:chOff x="5449035" y="4734418"/>
            <a:chExt cx="404450" cy="212912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B7C4D295-095C-C1B2-C22B-A95AD09EFB0B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FF4FDD73-A172-F640-2975-968CAB173CC5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538378DB-7C2F-F9D8-BDE6-012CF5F6A271}"/>
              </a:ext>
            </a:extLst>
          </p:cNvPr>
          <p:cNvGrpSpPr/>
          <p:nvPr/>
        </p:nvGrpSpPr>
        <p:grpSpPr>
          <a:xfrm>
            <a:off x="3524789" y="2963145"/>
            <a:ext cx="416324" cy="219163"/>
            <a:chOff x="5449035" y="4980601"/>
            <a:chExt cx="404450" cy="212912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A0A832EE-D886-3705-7885-7AE47E4B2E3E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8C72A9FB-0A9D-857C-93D8-A20A1CBB7F23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D3DCCB09-F12D-2717-F551-926A4F44295D}"/>
              </a:ext>
            </a:extLst>
          </p:cNvPr>
          <p:cNvCxnSpPr>
            <a:cxnSpLocks/>
          </p:cNvCxnSpPr>
          <p:nvPr/>
        </p:nvCxnSpPr>
        <p:spPr>
          <a:xfrm flipV="1">
            <a:off x="2993113" y="2787368"/>
            <a:ext cx="602459" cy="2382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FEEE55FA-AE04-D67F-964B-4D096D5FDF6C}"/>
              </a:ext>
            </a:extLst>
          </p:cNvPr>
          <p:cNvCxnSpPr>
            <a:cxnSpLocks/>
          </p:cNvCxnSpPr>
          <p:nvPr/>
        </p:nvCxnSpPr>
        <p:spPr>
          <a:xfrm>
            <a:off x="2987660" y="5332588"/>
            <a:ext cx="32621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F0E99D2B-531C-039B-0E9C-C49A565FDD6D}"/>
              </a:ext>
            </a:extLst>
          </p:cNvPr>
          <p:cNvSpPr txBox="1"/>
          <p:nvPr/>
        </p:nvSpPr>
        <p:spPr>
          <a:xfrm>
            <a:off x="1570070" y="978065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218CD5E0-5696-FA51-1907-34288503D3B7}"/>
              </a:ext>
            </a:extLst>
          </p:cNvPr>
          <p:cNvCxnSpPr>
            <a:cxnSpLocks/>
          </p:cNvCxnSpPr>
          <p:nvPr/>
        </p:nvCxnSpPr>
        <p:spPr>
          <a:xfrm>
            <a:off x="3097245" y="6800438"/>
            <a:ext cx="212984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1EC6E8AE-2E5D-9918-C48B-F72B4D0F6D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930" y="1588672"/>
            <a:ext cx="1226212" cy="2087874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97CB690E-5BA0-62DE-1F72-95AF6F798DFD}"/>
              </a:ext>
            </a:extLst>
          </p:cNvPr>
          <p:cNvSpPr/>
          <p:nvPr/>
        </p:nvSpPr>
        <p:spPr>
          <a:xfrm>
            <a:off x="4045190" y="2648526"/>
            <a:ext cx="736576" cy="50031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BB3CE51-3B20-3D17-3607-B9DC9582E801}"/>
              </a:ext>
            </a:extLst>
          </p:cNvPr>
          <p:cNvSpPr/>
          <p:nvPr/>
        </p:nvSpPr>
        <p:spPr>
          <a:xfrm>
            <a:off x="5530143" y="5593426"/>
            <a:ext cx="736576" cy="50031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F9C5B2-FD0C-059B-61FE-D83AE60651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13" y="4564789"/>
            <a:ext cx="1069848" cy="1914144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A760D3BD-90F5-31DD-DF37-D43A1A6619C2}"/>
              </a:ext>
            </a:extLst>
          </p:cNvPr>
          <p:cNvSpPr/>
          <p:nvPr/>
        </p:nvSpPr>
        <p:spPr>
          <a:xfrm>
            <a:off x="3677662" y="4564789"/>
            <a:ext cx="679333" cy="146603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13018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28DC6-F9CD-79C1-9016-CBF643D0B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>
            <a:extLst>
              <a:ext uri="{FF2B5EF4-FFF2-40B4-BE49-F238E27FC236}">
                <a16:creationId xmlns:a16="http://schemas.microsoft.com/office/drawing/2014/main" id="{D504182B-B861-7331-4538-CA318A1ACEE3}"/>
              </a:ext>
            </a:extLst>
          </p:cNvPr>
          <p:cNvSpPr txBox="1"/>
          <p:nvPr/>
        </p:nvSpPr>
        <p:spPr>
          <a:xfrm>
            <a:off x="347240" y="2399626"/>
            <a:ext cx="408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8899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9C0C3D-C7E2-B033-B21F-0966CD0A6A89}"/>
              </a:ext>
            </a:extLst>
          </p:cNvPr>
          <p:cNvGrpSpPr/>
          <p:nvPr/>
        </p:nvGrpSpPr>
        <p:grpSpPr>
          <a:xfrm>
            <a:off x="1869106" y="3993890"/>
            <a:ext cx="366255" cy="225598"/>
            <a:chOff x="5429516" y="4761589"/>
            <a:chExt cx="344386" cy="230952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D3FB0AF-AC37-E392-4653-A0497D762618}"/>
                </a:ext>
              </a:extLst>
            </p:cNvPr>
            <p:cNvCxnSpPr>
              <a:cxnSpLocks/>
            </p:cNvCxnSpPr>
            <p:nvPr/>
          </p:nvCxnSpPr>
          <p:spPr>
            <a:xfrm>
              <a:off x="5455216" y="4850902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9174C0A-AB8A-AD36-C007-E64C75F2A03D}"/>
                </a:ext>
              </a:extLst>
            </p:cNvPr>
            <p:cNvSpPr txBox="1"/>
            <p:nvPr/>
          </p:nvSpPr>
          <p:spPr>
            <a:xfrm>
              <a:off x="5429516" y="4761589"/>
              <a:ext cx="344386" cy="230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33C774-FCD3-FAC2-9568-DEE727EB8938}"/>
              </a:ext>
            </a:extLst>
          </p:cNvPr>
          <p:cNvGrpSpPr/>
          <p:nvPr/>
        </p:nvGrpSpPr>
        <p:grpSpPr>
          <a:xfrm>
            <a:off x="1873608" y="4333923"/>
            <a:ext cx="382939" cy="225598"/>
            <a:chOff x="4050644" y="5596077"/>
            <a:chExt cx="344386" cy="23095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9B9757F-A2D9-DBBB-B686-343F2C2D857B}"/>
                </a:ext>
              </a:extLst>
            </p:cNvPr>
            <p:cNvCxnSpPr>
              <a:cxnSpLocks/>
            </p:cNvCxnSpPr>
            <p:nvPr/>
          </p:nvCxnSpPr>
          <p:spPr>
            <a:xfrm>
              <a:off x="4067595" y="5695349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D09D9B9-F19E-0C41-5F4E-4A885CD55372}"/>
                </a:ext>
              </a:extLst>
            </p:cNvPr>
            <p:cNvSpPr txBox="1"/>
            <p:nvPr/>
          </p:nvSpPr>
          <p:spPr>
            <a:xfrm>
              <a:off x="4050644" y="5596077"/>
              <a:ext cx="344386" cy="230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pic>
        <p:nvPicPr>
          <p:cNvPr id="6" name="Picture 5" descr="A blurry image of a bird&#10;&#10;Description automatically generated">
            <a:extLst>
              <a:ext uri="{FF2B5EF4-FFF2-40B4-BE49-F238E27FC236}">
                <a16:creationId xmlns:a16="http://schemas.microsoft.com/office/drawing/2014/main" id="{B2FD7F75-4E03-58A9-BA02-5EA8BEEB2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467" b="21470"/>
          <a:stretch/>
        </p:blipFill>
        <p:spPr>
          <a:xfrm>
            <a:off x="518490" y="4018574"/>
            <a:ext cx="1354923" cy="166783"/>
          </a:xfrm>
          <a:prstGeom prst="rect">
            <a:avLst/>
          </a:prstGeom>
          <a:ln w="3175" cap="sq">
            <a:noFill/>
            <a:prstDash val="solid"/>
            <a:miter lim="800000"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5A71D2-8F71-10A3-19EB-6B611F164B87}"/>
              </a:ext>
            </a:extLst>
          </p:cNvPr>
          <p:cNvSpPr txBox="1"/>
          <p:nvPr/>
        </p:nvSpPr>
        <p:spPr>
          <a:xfrm rot="16200000">
            <a:off x="802169" y="3744272"/>
            <a:ext cx="469939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LPS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DEBDB7-9494-1657-A1CA-0050DFE2E163}"/>
              </a:ext>
            </a:extLst>
          </p:cNvPr>
          <p:cNvSpPr txBox="1"/>
          <p:nvPr/>
        </p:nvSpPr>
        <p:spPr>
          <a:xfrm rot="16200000">
            <a:off x="1430127" y="3723129"/>
            <a:ext cx="505731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LPS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BF98F5-7966-C360-B9F6-13A34DA48D02}"/>
              </a:ext>
            </a:extLst>
          </p:cNvPr>
          <p:cNvSpPr txBox="1"/>
          <p:nvPr/>
        </p:nvSpPr>
        <p:spPr>
          <a:xfrm rot="16200000">
            <a:off x="343192" y="3640921"/>
            <a:ext cx="696492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ECF6D7-62CE-7A85-CE77-09CE8150411C}"/>
              </a:ext>
            </a:extLst>
          </p:cNvPr>
          <p:cNvSpPr txBox="1"/>
          <p:nvPr/>
        </p:nvSpPr>
        <p:spPr>
          <a:xfrm rot="16200000">
            <a:off x="971277" y="3617642"/>
            <a:ext cx="743047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B356DE-9779-37EC-4E19-826BE77C0EA5}"/>
              </a:ext>
            </a:extLst>
          </p:cNvPr>
          <p:cNvSpPr txBox="1"/>
          <p:nvPr/>
        </p:nvSpPr>
        <p:spPr>
          <a:xfrm>
            <a:off x="52714" y="4002086"/>
            <a:ext cx="520823" cy="2255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MyD88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021537-04DC-4457-1BA9-E6A4E08E8594}"/>
              </a:ext>
            </a:extLst>
          </p:cNvPr>
          <p:cNvSpPr txBox="1"/>
          <p:nvPr/>
        </p:nvSpPr>
        <p:spPr>
          <a:xfrm>
            <a:off x="11885" y="4242789"/>
            <a:ext cx="762036" cy="225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endParaRPr lang="en-US" sz="82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B2CCB0-81D4-D4A6-C074-A833FF3A46A9}"/>
              </a:ext>
            </a:extLst>
          </p:cNvPr>
          <p:cNvCxnSpPr/>
          <p:nvPr/>
        </p:nvCxnSpPr>
        <p:spPr>
          <a:xfrm>
            <a:off x="584685" y="3405473"/>
            <a:ext cx="5255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C83303-5CCA-10EB-21E4-B53AF53F3274}"/>
              </a:ext>
            </a:extLst>
          </p:cNvPr>
          <p:cNvCxnSpPr/>
          <p:nvPr/>
        </p:nvCxnSpPr>
        <p:spPr>
          <a:xfrm>
            <a:off x="1305220" y="3405473"/>
            <a:ext cx="5255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A3F6F9-E1B9-0716-C6A7-E7451F65EBAA}"/>
              </a:ext>
            </a:extLst>
          </p:cNvPr>
          <p:cNvSpPr txBox="1"/>
          <p:nvPr/>
        </p:nvSpPr>
        <p:spPr>
          <a:xfrm>
            <a:off x="475890" y="3234131"/>
            <a:ext cx="762488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HECTD3KO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DB3C54-81BA-B810-056F-21C5C7F4D8F8}"/>
              </a:ext>
            </a:extLst>
          </p:cNvPr>
          <p:cNvSpPr txBox="1"/>
          <p:nvPr/>
        </p:nvSpPr>
        <p:spPr>
          <a:xfrm>
            <a:off x="1405341" y="3227976"/>
            <a:ext cx="449669" cy="225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50BE7CC-C4CD-D9F3-2FD7-F5EC7E527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528" y="2662911"/>
            <a:ext cx="1317744" cy="2004854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6159C4D6-EF1D-E32E-C752-A4EE6AC64FD8}"/>
              </a:ext>
            </a:extLst>
          </p:cNvPr>
          <p:cNvSpPr/>
          <p:nvPr/>
        </p:nvSpPr>
        <p:spPr>
          <a:xfrm>
            <a:off x="2555471" y="3431553"/>
            <a:ext cx="1286370" cy="34230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8FAABCE-0AFB-21D6-1101-25F2CB3AEBCC}"/>
              </a:ext>
            </a:extLst>
          </p:cNvPr>
          <p:cNvCxnSpPr>
            <a:cxnSpLocks/>
          </p:cNvCxnSpPr>
          <p:nvPr/>
        </p:nvCxnSpPr>
        <p:spPr>
          <a:xfrm flipV="1">
            <a:off x="1861640" y="3665337"/>
            <a:ext cx="647762" cy="3440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04E0F68-0A9A-56FC-FC35-8D22605D9CDF}"/>
              </a:ext>
            </a:extLst>
          </p:cNvPr>
          <p:cNvCxnSpPr>
            <a:cxnSpLocks/>
          </p:cNvCxnSpPr>
          <p:nvPr/>
        </p:nvCxnSpPr>
        <p:spPr>
          <a:xfrm>
            <a:off x="1830768" y="4517395"/>
            <a:ext cx="769354" cy="9142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1A2665B-FE04-EDC3-9424-271FA81DD49D}"/>
              </a:ext>
            </a:extLst>
          </p:cNvPr>
          <p:cNvSpPr txBox="1"/>
          <p:nvPr/>
        </p:nvSpPr>
        <p:spPr>
          <a:xfrm>
            <a:off x="11885" y="1777934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CF889B-61A5-019C-32B8-A4940AC597D4}"/>
              </a:ext>
            </a:extLst>
          </p:cNvPr>
          <p:cNvSpPr txBox="1"/>
          <p:nvPr/>
        </p:nvSpPr>
        <p:spPr>
          <a:xfrm>
            <a:off x="287832" y="2000346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DC10B2B-DDD4-5A6E-BF81-40577CA1B8A6}"/>
              </a:ext>
            </a:extLst>
          </p:cNvPr>
          <p:cNvCxnSpPr>
            <a:cxnSpLocks/>
          </p:cNvCxnSpPr>
          <p:nvPr/>
        </p:nvCxnSpPr>
        <p:spPr>
          <a:xfrm flipV="1">
            <a:off x="3837871" y="2953583"/>
            <a:ext cx="451751" cy="2888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B7D4020D-26A8-06D8-0142-743C56F81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5" t="20013" r="45467" b="24412"/>
          <a:stretch>
            <a:fillRect/>
          </a:stretch>
        </p:blipFill>
        <p:spPr>
          <a:xfrm>
            <a:off x="4385949" y="1847349"/>
            <a:ext cx="1837779" cy="2552693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36B3D01-F10A-C4E9-0902-E472452408F8}"/>
              </a:ext>
            </a:extLst>
          </p:cNvPr>
          <p:cNvGrpSpPr/>
          <p:nvPr/>
        </p:nvGrpSpPr>
        <p:grpSpPr>
          <a:xfrm>
            <a:off x="4233506" y="3234132"/>
            <a:ext cx="416324" cy="219163"/>
            <a:chOff x="5424226" y="5180873"/>
            <a:chExt cx="404450" cy="212912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EEBA93E-DA48-F865-7F77-1DBEAEBA15E2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ED50A7-A0AC-B44C-0D3D-675562E6866B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DB91EA-8377-A1B2-D96E-F504D60E533B}"/>
              </a:ext>
            </a:extLst>
          </p:cNvPr>
          <p:cNvGrpSpPr/>
          <p:nvPr/>
        </p:nvGrpSpPr>
        <p:grpSpPr>
          <a:xfrm>
            <a:off x="4163145" y="2193388"/>
            <a:ext cx="416324" cy="219163"/>
            <a:chOff x="5449035" y="3888259"/>
            <a:chExt cx="404450" cy="21291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8406AB-E8DD-BFFC-1619-E3ADF9AEA60E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F1D86A4-65C9-DCEE-562A-9DFE3495E94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E6E0D29-6F86-B0B5-5292-637F3A93F113}"/>
              </a:ext>
            </a:extLst>
          </p:cNvPr>
          <p:cNvGrpSpPr/>
          <p:nvPr/>
        </p:nvGrpSpPr>
        <p:grpSpPr>
          <a:xfrm>
            <a:off x="4234320" y="2529151"/>
            <a:ext cx="416324" cy="219163"/>
            <a:chOff x="5449035" y="4464371"/>
            <a:chExt cx="404450" cy="21291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F3F6B2-A730-DD53-D026-9A5205DFD5F0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853DE3-7336-E6DB-BFC4-D599883C0DA5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A428DFC-B2A3-9DC1-2330-2E633ED33C6D}"/>
              </a:ext>
            </a:extLst>
          </p:cNvPr>
          <p:cNvGrpSpPr/>
          <p:nvPr/>
        </p:nvGrpSpPr>
        <p:grpSpPr>
          <a:xfrm>
            <a:off x="4224903" y="2385537"/>
            <a:ext cx="416324" cy="219163"/>
            <a:chOff x="5449035" y="4265248"/>
            <a:chExt cx="404450" cy="21291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C995B98-32E7-64B8-0CC7-BDCF8BFC7937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38FFBC-C890-E1A7-6B08-068EAD0BC42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F487658-E1E9-2677-64B1-EF236DFDD854}"/>
              </a:ext>
            </a:extLst>
          </p:cNvPr>
          <p:cNvGrpSpPr/>
          <p:nvPr/>
        </p:nvGrpSpPr>
        <p:grpSpPr>
          <a:xfrm>
            <a:off x="4166044" y="2285896"/>
            <a:ext cx="416324" cy="219163"/>
            <a:chOff x="5449035" y="4047765"/>
            <a:chExt cx="404450" cy="21291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7B1115-9094-AAA8-BCBC-9DBCAFA2DEA8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C9E178B-2A3E-1461-D6BB-21C5B697EDCB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BBA8B1F-A36D-B6BF-4919-0DB6C3CAF1F9}"/>
              </a:ext>
            </a:extLst>
          </p:cNvPr>
          <p:cNvGrpSpPr/>
          <p:nvPr/>
        </p:nvGrpSpPr>
        <p:grpSpPr>
          <a:xfrm>
            <a:off x="4157673" y="2086019"/>
            <a:ext cx="416324" cy="219163"/>
            <a:chOff x="5449035" y="3793832"/>
            <a:chExt cx="404450" cy="21291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F027E9-3917-924A-FD42-33CE3E936FB7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CE7C86-D4A4-9CBD-6FE2-FBB74A08A90B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C29D1E-B2B2-0CB8-7B90-87DB1CEEC153}"/>
              </a:ext>
            </a:extLst>
          </p:cNvPr>
          <p:cNvGrpSpPr/>
          <p:nvPr/>
        </p:nvGrpSpPr>
        <p:grpSpPr>
          <a:xfrm>
            <a:off x="4152201" y="1995499"/>
            <a:ext cx="416324" cy="219163"/>
            <a:chOff x="5449035" y="3705012"/>
            <a:chExt cx="404450" cy="21291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A3FB14C-A62F-AF09-648A-5011273BAFCE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CD58CA3-E512-7649-5C29-AC2D2FF4F976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5B179E6-A811-5E6B-8846-A717A852D3D7}"/>
              </a:ext>
            </a:extLst>
          </p:cNvPr>
          <p:cNvGrpSpPr/>
          <p:nvPr/>
        </p:nvGrpSpPr>
        <p:grpSpPr>
          <a:xfrm>
            <a:off x="4217347" y="2688372"/>
            <a:ext cx="416324" cy="219163"/>
            <a:chOff x="5449035" y="4734418"/>
            <a:chExt cx="404450" cy="2129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3D7458C-2BF5-2FCB-8944-13E276F52BE3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835A3FB-1BAA-E217-3B58-36876B97868D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D17FCC7-6BC5-71A2-6DA7-527119D7D320}"/>
              </a:ext>
            </a:extLst>
          </p:cNvPr>
          <p:cNvGrpSpPr/>
          <p:nvPr/>
        </p:nvGrpSpPr>
        <p:grpSpPr>
          <a:xfrm>
            <a:off x="4217347" y="2897808"/>
            <a:ext cx="416324" cy="219163"/>
            <a:chOff x="5449035" y="4980601"/>
            <a:chExt cx="404450" cy="21291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E7EE7CE-8361-2AC1-4B46-FDCB192D7528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B653E59-D44F-50CA-D080-6E7D38D970EC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2A55F7B-636F-2725-217E-AEC8C0228B5F}"/>
              </a:ext>
            </a:extLst>
          </p:cNvPr>
          <p:cNvGrpSpPr/>
          <p:nvPr/>
        </p:nvGrpSpPr>
        <p:grpSpPr>
          <a:xfrm>
            <a:off x="4253321" y="3539207"/>
            <a:ext cx="416324" cy="219163"/>
            <a:chOff x="5424226" y="5180873"/>
            <a:chExt cx="404450" cy="21291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3B4A46D-BBF5-4092-8B40-1845F8EC9756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BB12002-19A6-3E87-1972-65939224AD0E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DCD9611-FB31-80C3-C19A-71D0D38B3051}"/>
              </a:ext>
            </a:extLst>
          </p:cNvPr>
          <p:cNvGrpSpPr/>
          <p:nvPr/>
        </p:nvGrpSpPr>
        <p:grpSpPr>
          <a:xfrm>
            <a:off x="4273136" y="3983024"/>
            <a:ext cx="416324" cy="219163"/>
            <a:chOff x="5424226" y="5180873"/>
            <a:chExt cx="404450" cy="212912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D5908D1-B24E-7A13-E6B1-B1739D81E67E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EEC19DE-062C-46B1-4122-CBDF5A905716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8077CFBD-7A36-E9F0-EACA-1AA53C917A03}"/>
              </a:ext>
            </a:extLst>
          </p:cNvPr>
          <p:cNvSpPr txBox="1"/>
          <p:nvPr/>
        </p:nvSpPr>
        <p:spPr>
          <a:xfrm>
            <a:off x="1706354" y="1429197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1B7B333-E006-7A42-108E-EC882BB761D1}"/>
              </a:ext>
            </a:extLst>
          </p:cNvPr>
          <p:cNvSpPr txBox="1"/>
          <p:nvPr/>
        </p:nvSpPr>
        <p:spPr>
          <a:xfrm>
            <a:off x="30204" y="4277472"/>
            <a:ext cx="611655" cy="2191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6F69EDC-C260-BCC2-9B41-9057233D4BA1}"/>
              </a:ext>
            </a:extLst>
          </p:cNvPr>
          <p:cNvGrpSpPr/>
          <p:nvPr/>
        </p:nvGrpSpPr>
        <p:grpSpPr>
          <a:xfrm>
            <a:off x="2665888" y="7045517"/>
            <a:ext cx="416324" cy="219163"/>
            <a:chOff x="5424226" y="5180873"/>
            <a:chExt cx="404450" cy="212912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376ED89-37AB-648D-795B-5783D4779198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3009974-ED7E-7D0F-079D-6F77B3077FD7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8A1F59A-68C1-9D12-9B25-E5480C2EF360}"/>
              </a:ext>
            </a:extLst>
          </p:cNvPr>
          <p:cNvGrpSpPr/>
          <p:nvPr/>
        </p:nvGrpSpPr>
        <p:grpSpPr>
          <a:xfrm>
            <a:off x="2610944" y="6016215"/>
            <a:ext cx="416324" cy="219163"/>
            <a:chOff x="5449035" y="3888259"/>
            <a:chExt cx="404450" cy="212912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51B8C8A-822B-9249-CE70-D0BF0FAAB1F5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2C0457D-8600-DD2E-6EEC-0CCA341BD66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0CE3F36-D09B-570D-9A70-E073C10A6F55}"/>
              </a:ext>
            </a:extLst>
          </p:cNvPr>
          <p:cNvGrpSpPr/>
          <p:nvPr/>
        </p:nvGrpSpPr>
        <p:grpSpPr>
          <a:xfrm>
            <a:off x="2668159" y="6411356"/>
            <a:ext cx="416324" cy="219163"/>
            <a:chOff x="5449035" y="4464371"/>
            <a:chExt cx="404450" cy="21291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0F5396C-8CE0-4009-175C-E8C7FB8D9F9E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724ADAB-E20D-CB3E-D863-1AD268BBFEC3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9AD392F-7E92-2C32-27A1-19F01FD86313}"/>
              </a:ext>
            </a:extLst>
          </p:cNvPr>
          <p:cNvGrpSpPr/>
          <p:nvPr/>
        </p:nvGrpSpPr>
        <p:grpSpPr>
          <a:xfrm>
            <a:off x="2674223" y="6252748"/>
            <a:ext cx="416324" cy="219163"/>
            <a:chOff x="5449035" y="4265248"/>
            <a:chExt cx="404450" cy="21291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631D85E-56BB-2A29-6068-EE1522C3D21E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BEFEAB98-D0E8-7CCD-0A5B-7919F17CCC8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17784A1-18A6-5564-923B-E74CC522A540}"/>
              </a:ext>
            </a:extLst>
          </p:cNvPr>
          <p:cNvGrpSpPr/>
          <p:nvPr/>
        </p:nvGrpSpPr>
        <p:grpSpPr>
          <a:xfrm>
            <a:off x="2619578" y="6104204"/>
            <a:ext cx="416324" cy="219163"/>
            <a:chOff x="5449035" y="4047765"/>
            <a:chExt cx="404450" cy="21291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CA04042-CE43-13F7-AB52-ADE0856F2F80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04C631E4-804C-94A0-D043-8B3E6116B4DC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FF33090-8317-F47A-09BB-437A3B0DA3A4}"/>
              </a:ext>
            </a:extLst>
          </p:cNvPr>
          <p:cNvGrpSpPr/>
          <p:nvPr/>
        </p:nvGrpSpPr>
        <p:grpSpPr>
          <a:xfrm>
            <a:off x="2609850" y="5906633"/>
            <a:ext cx="416324" cy="219163"/>
            <a:chOff x="5449035" y="3793832"/>
            <a:chExt cx="404450" cy="21291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1342A8F-F523-8D43-E939-3CCCA885B992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E7D694E-F782-C350-A632-22CF72A93C20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8994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E90BDFD-20A3-475E-5F88-8898D497734E}"/>
              </a:ext>
            </a:extLst>
          </p:cNvPr>
          <p:cNvGrpSpPr/>
          <p:nvPr/>
        </p:nvGrpSpPr>
        <p:grpSpPr>
          <a:xfrm>
            <a:off x="2600122" y="5810719"/>
            <a:ext cx="416324" cy="219163"/>
            <a:chOff x="5449035" y="3705012"/>
            <a:chExt cx="404450" cy="21291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6C44D35-3357-549B-C52C-89DCF70CB1EA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45483F97-2C43-BEC8-C65C-7B9A2B596DF7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499C328-6F1A-2FA0-FA86-6F7455DADE17}"/>
              </a:ext>
            </a:extLst>
          </p:cNvPr>
          <p:cNvGrpSpPr/>
          <p:nvPr/>
        </p:nvGrpSpPr>
        <p:grpSpPr>
          <a:xfrm>
            <a:off x="2668159" y="6616598"/>
            <a:ext cx="416324" cy="219163"/>
            <a:chOff x="5449035" y="4734418"/>
            <a:chExt cx="404450" cy="212912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4FB803BB-D97B-EA67-8CA0-B3002BD11F7A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A796D46-6E3B-ECCF-ED80-BAACB1B7074B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2E3077F6-4FD9-5697-7B65-932D8355B157}"/>
              </a:ext>
            </a:extLst>
          </p:cNvPr>
          <p:cNvGrpSpPr/>
          <p:nvPr/>
        </p:nvGrpSpPr>
        <p:grpSpPr>
          <a:xfrm>
            <a:off x="2674223" y="6849617"/>
            <a:ext cx="416324" cy="219163"/>
            <a:chOff x="5449035" y="4980601"/>
            <a:chExt cx="404450" cy="21291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741918FC-60E1-40D8-4AC5-C6C4FC4C6114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6A3FB11F-134B-3A7E-CD3C-5271FA20B55E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C8AAC6C0-A971-0726-5687-F03D764ACC2E}"/>
              </a:ext>
            </a:extLst>
          </p:cNvPr>
          <p:cNvGrpSpPr/>
          <p:nvPr/>
        </p:nvGrpSpPr>
        <p:grpSpPr>
          <a:xfrm>
            <a:off x="2665888" y="7148273"/>
            <a:ext cx="416324" cy="219163"/>
            <a:chOff x="5424226" y="5180873"/>
            <a:chExt cx="404450" cy="212912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677C607B-5AAA-367C-502E-4981097D32AD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8E98869-3354-E564-6C5D-A7F8DF09C903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DC1E1E8-C2E4-F3FC-71D1-68B5CEDDE9D4}"/>
              </a:ext>
            </a:extLst>
          </p:cNvPr>
          <p:cNvGrpSpPr/>
          <p:nvPr/>
        </p:nvGrpSpPr>
        <p:grpSpPr>
          <a:xfrm>
            <a:off x="2665888" y="7339198"/>
            <a:ext cx="416324" cy="219163"/>
            <a:chOff x="5424226" y="5180873"/>
            <a:chExt cx="404450" cy="212912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70A6313-CEB2-6C5E-A67D-3097115C1DE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E4D58BC5-6DAF-85AE-0EDE-BA9983D2D11D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6868127-56FA-E00C-ED63-DD9BFDFD252A}"/>
              </a:ext>
            </a:extLst>
          </p:cNvPr>
          <p:cNvGrpSpPr/>
          <p:nvPr/>
        </p:nvGrpSpPr>
        <p:grpSpPr>
          <a:xfrm>
            <a:off x="2665888" y="7251165"/>
            <a:ext cx="416324" cy="219163"/>
            <a:chOff x="5424226" y="5180873"/>
            <a:chExt cx="404450" cy="212912"/>
          </a:xfrm>
        </p:grpSpPr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CBC5301-DAB6-DF35-1F5A-41B1E110156D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A65F56C-CE3E-199A-F22F-60403C935BFC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</p:grpSp>
      <p:pic>
        <p:nvPicPr>
          <p:cNvPr id="163" name="Picture 162">
            <a:extLst>
              <a:ext uri="{FF2B5EF4-FFF2-40B4-BE49-F238E27FC236}">
                <a16:creationId xmlns:a16="http://schemas.microsoft.com/office/drawing/2014/main" id="{53E5789B-76E4-00CA-C1A8-FFEC24FA5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4" t="42943" r="35096" b="52217"/>
          <a:stretch>
            <a:fillRect/>
          </a:stretch>
        </p:blipFill>
        <p:spPr>
          <a:xfrm>
            <a:off x="516503" y="4265260"/>
            <a:ext cx="1354923" cy="222302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3F6DDAB6-B569-7415-1C46-87F00A3D9E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61" y="5632848"/>
            <a:ext cx="1810512" cy="2365248"/>
          </a:xfrm>
          <a:prstGeom prst="rect">
            <a:avLst/>
          </a:prstGeom>
        </p:spPr>
      </p:pic>
      <p:sp>
        <p:nvSpPr>
          <p:cNvPr id="168" name="Rectangle 167">
            <a:extLst>
              <a:ext uri="{FF2B5EF4-FFF2-40B4-BE49-F238E27FC236}">
                <a16:creationId xmlns:a16="http://schemas.microsoft.com/office/drawing/2014/main" id="{6C1D256A-5179-B979-2157-9C0ADD6BE760}"/>
              </a:ext>
            </a:extLst>
          </p:cNvPr>
          <p:cNvSpPr/>
          <p:nvPr/>
        </p:nvSpPr>
        <p:spPr>
          <a:xfrm>
            <a:off x="3267929" y="6790435"/>
            <a:ext cx="1354922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ECAC0-B559-DE2F-1BD2-3D485C513508}"/>
              </a:ext>
            </a:extLst>
          </p:cNvPr>
          <p:cNvSpPr/>
          <p:nvPr/>
        </p:nvSpPr>
        <p:spPr>
          <a:xfrm>
            <a:off x="4627377" y="2857314"/>
            <a:ext cx="1239083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698795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99295B-145D-4E2D-9D2E-68C0C50F6565}"/>
              </a:ext>
            </a:extLst>
          </p:cNvPr>
          <p:cNvSpPr txBox="1"/>
          <p:nvPr/>
        </p:nvSpPr>
        <p:spPr>
          <a:xfrm>
            <a:off x="243851" y="2518841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DC1D9A-7579-67A2-895B-2CFD80E0FBC9}"/>
              </a:ext>
            </a:extLst>
          </p:cNvPr>
          <p:cNvGrpSpPr/>
          <p:nvPr/>
        </p:nvGrpSpPr>
        <p:grpSpPr>
          <a:xfrm>
            <a:off x="193601" y="2698064"/>
            <a:ext cx="2208944" cy="1366789"/>
            <a:chOff x="52368" y="637648"/>
            <a:chExt cx="2145941" cy="132780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3670C1-6729-AC01-A7ED-BAD0DFAFE3DF}"/>
                </a:ext>
              </a:extLst>
            </p:cNvPr>
            <p:cNvSpPr txBox="1"/>
            <p:nvPr/>
          </p:nvSpPr>
          <p:spPr>
            <a:xfrm rot="16200000">
              <a:off x="596173" y="922459"/>
              <a:ext cx="782533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Input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852B519-A56D-F2BE-2961-2BCDA712F803}"/>
                </a:ext>
              </a:extLst>
            </p:cNvPr>
            <p:cNvGrpSpPr/>
            <p:nvPr/>
          </p:nvGrpSpPr>
          <p:grpSpPr>
            <a:xfrm>
              <a:off x="52368" y="744627"/>
              <a:ext cx="2145941" cy="1220827"/>
              <a:chOff x="52368" y="744627"/>
              <a:chExt cx="2145941" cy="1220827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430432-545D-78D4-B4DB-2475D7CF1159}"/>
                  </a:ext>
                </a:extLst>
              </p:cNvPr>
              <p:cNvSpPr txBox="1"/>
              <p:nvPr/>
            </p:nvSpPr>
            <p:spPr>
              <a:xfrm>
                <a:off x="152082" y="744627"/>
                <a:ext cx="337351" cy="209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41342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9C5B79-BD7C-EE4D-AE76-C5C93BEC2B49}"/>
                  </a:ext>
                </a:extLst>
              </p:cNvPr>
              <p:cNvSpPr txBox="1"/>
              <p:nvPr/>
            </p:nvSpPr>
            <p:spPr>
              <a:xfrm>
                <a:off x="52368" y="1719764"/>
                <a:ext cx="809840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WB: MyD88</a:t>
                </a: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72467E1-DEBA-5AEE-569A-ADF042619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6987" y="1473745"/>
                <a:ext cx="6489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18DB2806-1183-716D-568D-9731765313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3765" y="1825510"/>
                <a:ext cx="6489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6C5255-2910-6AA1-B2AF-FA5501C2078E}"/>
                  </a:ext>
                </a:extLst>
              </p:cNvPr>
              <p:cNvSpPr txBox="1"/>
              <p:nvPr/>
            </p:nvSpPr>
            <p:spPr>
              <a:xfrm>
                <a:off x="1815712" y="1362924"/>
                <a:ext cx="382597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403D2E2-5CCD-6E87-797A-D5DD8A50FB01}"/>
                  </a:ext>
                </a:extLst>
              </p:cNvPr>
              <p:cNvSpPr txBox="1"/>
              <p:nvPr/>
            </p:nvSpPr>
            <p:spPr>
              <a:xfrm>
                <a:off x="77535" y="1346333"/>
                <a:ext cx="821038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WB: HECTD3  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0E5BAF-5B52-2E29-2EF7-83E42ACAB25E}"/>
                  </a:ext>
                </a:extLst>
              </p:cNvPr>
              <p:cNvSpPr txBox="1"/>
              <p:nvPr/>
            </p:nvSpPr>
            <p:spPr>
              <a:xfrm>
                <a:off x="1837291" y="1704849"/>
                <a:ext cx="298450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A9D8C9-F08C-7352-5F70-A25C9B5BEA52}"/>
                  </a:ext>
                </a:extLst>
              </p:cNvPr>
              <p:cNvSpPr txBox="1"/>
              <p:nvPr/>
            </p:nvSpPr>
            <p:spPr>
              <a:xfrm rot="16200000">
                <a:off x="1066544" y="1052356"/>
                <a:ext cx="511679" cy="219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IP: IgG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1D264E4-7F82-C58C-113B-B73985BEA8F9}"/>
                  </a:ext>
                </a:extLst>
              </p:cNvPr>
              <p:cNvSpPr txBox="1"/>
              <p:nvPr/>
            </p:nvSpPr>
            <p:spPr>
              <a:xfrm rot="16200000">
                <a:off x="1299625" y="989759"/>
                <a:ext cx="659042" cy="212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IP: MyD88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35F81E6-0324-B5A9-ABBB-D47CD19514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24807" r="13146" b="51225"/>
              <a:stretch/>
            </p:blipFill>
            <p:spPr>
              <a:xfrm>
                <a:off x="851521" y="1369183"/>
                <a:ext cx="995397" cy="193590"/>
              </a:xfrm>
              <a:prstGeom prst="rect">
                <a:avLst/>
              </a:prstGeom>
              <a:ln w="12700">
                <a:noFill/>
              </a:ln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12E1FA92-AF27-8866-4066-0A65477B06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8109" r="12666" b="49422"/>
              <a:stretch/>
            </p:blipFill>
            <p:spPr>
              <a:xfrm>
                <a:off x="838051" y="1686381"/>
                <a:ext cx="1008868" cy="279073"/>
              </a:xfrm>
              <a:prstGeom prst="rect">
                <a:avLst/>
              </a:prstGeom>
              <a:ln w="12700">
                <a:noFill/>
              </a:ln>
            </p:spPr>
          </p:pic>
        </p:grpSp>
      </p:grpSp>
      <p:pic>
        <p:nvPicPr>
          <p:cNvPr id="92" name="Picture 9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1" b="-3737"/>
          <a:stretch/>
        </p:blipFill>
        <p:spPr bwMode="auto">
          <a:xfrm>
            <a:off x="2480448" y="3005101"/>
            <a:ext cx="962261" cy="49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67"/>
          <a:stretch/>
        </p:blipFill>
        <p:spPr bwMode="auto">
          <a:xfrm>
            <a:off x="2490634" y="3682817"/>
            <a:ext cx="1036962" cy="74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F3664B0-DC9B-F894-F3F6-5558831D6DD1}"/>
              </a:ext>
            </a:extLst>
          </p:cNvPr>
          <p:cNvCxnSpPr>
            <a:cxnSpLocks/>
          </p:cNvCxnSpPr>
          <p:nvPr/>
        </p:nvCxnSpPr>
        <p:spPr>
          <a:xfrm flipV="1">
            <a:off x="1989061" y="3233567"/>
            <a:ext cx="413484" cy="1885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E84265C-599C-4A1D-FEB4-76CDD98C22E7}"/>
              </a:ext>
            </a:extLst>
          </p:cNvPr>
          <p:cNvCxnSpPr>
            <a:cxnSpLocks/>
          </p:cNvCxnSpPr>
          <p:nvPr/>
        </p:nvCxnSpPr>
        <p:spPr>
          <a:xfrm>
            <a:off x="2091198" y="4085869"/>
            <a:ext cx="311347" cy="1031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DEA894BA-B7B3-13B7-F507-C662F069D887}"/>
              </a:ext>
            </a:extLst>
          </p:cNvPr>
          <p:cNvSpPr/>
          <p:nvPr/>
        </p:nvSpPr>
        <p:spPr>
          <a:xfrm>
            <a:off x="2490634" y="3834574"/>
            <a:ext cx="1036962" cy="35448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E1D0B21-F42E-C079-8AFF-38DDAE20B035}"/>
              </a:ext>
            </a:extLst>
          </p:cNvPr>
          <p:cNvSpPr/>
          <p:nvPr/>
        </p:nvSpPr>
        <p:spPr>
          <a:xfrm>
            <a:off x="2484099" y="3200541"/>
            <a:ext cx="958610" cy="24409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E99F71-A142-B00E-EAEA-8FD95F1B7F06}"/>
              </a:ext>
            </a:extLst>
          </p:cNvPr>
          <p:cNvSpPr txBox="1"/>
          <p:nvPr/>
        </p:nvSpPr>
        <p:spPr>
          <a:xfrm>
            <a:off x="-7064" y="2279624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D6A1D5-501D-4B90-988A-D4B753104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59"/>
          <a:stretch>
            <a:fillRect/>
          </a:stretch>
        </p:blipFill>
        <p:spPr>
          <a:xfrm>
            <a:off x="4366593" y="2005564"/>
            <a:ext cx="1606393" cy="16572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E7ED352-5C55-D96A-C585-CAF33DA1D4CD}"/>
              </a:ext>
            </a:extLst>
          </p:cNvPr>
          <p:cNvSpPr txBox="1"/>
          <p:nvPr/>
        </p:nvSpPr>
        <p:spPr>
          <a:xfrm>
            <a:off x="5984476" y="299329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3F6FC2-261F-95B1-2C9F-FEE6E3B35AE1}"/>
              </a:ext>
            </a:extLst>
          </p:cNvPr>
          <p:cNvSpPr txBox="1"/>
          <p:nvPr/>
        </p:nvSpPr>
        <p:spPr>
          <a:xfrm>
            <a:off x="5984476" y="2788326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50760C-51AE-E71D-4796-04060EB08CFA}"/>
              </a:ext>
            </a:extLst>
          </p:cNvPr>
          <p:cNvSpPr txBox="1"/>
          <p:nvPr/>
        </p:nvSpPr>
        <p:spPr>
          <a:xfrm>
            <a:off x="5984476" y="2564458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0370F9-71F5-B4F8-3D41-08B6EB48CF4B}"/>
              </a:ext>
            </a:extLst>
          </p:cNvPr>
          <p:cNvSpPr txBox="1"/>
          <p:nvPr/>
        </p:nvSpPr>
        <p:spPr>
          <a:xfrm>
            <a:off x="5977555" y="245564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7C076F-5B03-064A-459E-907FCD3CCC3B}"/>
              </a:ext>
            </a:extLst>
          </p:cNvPr>
          <p:cNvSpPr txBox="1"/>
          <p:nvPr/>
        </p:nvSpPr>
        <p:spPr>
          <a:xfrm>
            <a:off x="5977555" y="2358441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761B85-539C-0EC4-9C21-E6C9DC9AF8A2}"/>
              </a:ext>
            </a:extLst>
          </p:cNvPr>
          <p:cNvSpPr txBox="1"/>
          <p:nvPr/>
        </p:nvSpPr>
        <p:spPr>
          <a:xfrm>
            <a:off x="5977555" y="2267013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659D312-09DE-136B-DD5A-36757E7ACCAE}"/>
              </a:ext>
            </a:extLst>
          </p:cNvPr>
          <p:cNvCxnSpPr>
            <a:cxnSpLocks/>
          </p:cNvCxnSpPr>
          <p:nvPr/>
        </p:nvCxnSpPr>
        <p:spPr>
          <a:xfrm>
            <a:off x="5977556" y="256256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1B3C3DB-756E-6E5E-11DA-137B39F2D43F}"/>
              </a:ext>
            </a:extLst>
          </p:cNvPr>
          <p:cNvCxnSpPr>
            <a:cxnSpLocks/>
          </p:cNvCxnSpPr>
          <p:nvPr/>
        </p:nvCxnSpPr>
        <p:spPr>
          <a:xfrm>
            <a:off x="5984477" y="311115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6F09FB9-1AC1-31E4-04D4-8FC493242AA0}"/>
              </a:ext>
            </a:extLst>
          </p:cNvPr>
          <p:cNvCxnSpPr>
            <a:cxnSpLocks/>
          </p:cNvCxnSpPr>
          <p:nvPr/>
        </p:nvCxnSpPr>
        <p:spPr>
          <a:xfrm>
            <a:off x="5984477" y="288663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88263C-0011-ACA3-8098-DF28011A7E97}"/>
              </a:ext>
            </a:extLst>
          </p:cNvPr>
          <p:cNvCxnSpPr>
            <a:cxnSpLocks/>
          </p:cNvCxnSpPr>
          <p:nvPr/>
        </p:nvCxnSpPr>
        <p:spPr>
          <a:xfrm>
            <a:off x="5984477" y="268802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0DC8AC-45D9-D2EB-9155-531CDFDED740}"/>
              </a:ext>
            </a:extLst>
          </p:cNvPr>
          <p:cNvCxnSpPr>
            <a:cxnSpLocks/>
          </p:cNvCxnSpPr>
          <p:nvPr/>
        </p:nvCxnSpPr>
        <p:spPr>
          <a:xfrm>
            <a:off x="5977556" y="247691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97BA79A-7A66-B4E4-AB2C-A413621C917F}"/>
              </a:ext>
            </a:extLst>
          </p:cNvPr>
          <p:cNvCxnSpPr>
            <a:cxnSpLocks/>
          </p:cNvCxnSpPr>
          <p:nvPr/>
        </p:nvCxnSpPr>
        <p:spPr>
          <a:xfrm>
            <a:off x="5977556" y="2384519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466A44E-D425-0935-E9B3-86572C2A3DAC}"/>
              </a:ext>
            </a:extLst>
          </p:cNvPr>
          <p:cNvCxnSpPr/>
          <p:nvPr/>
        </p:nvCxnSpPr>
        <p:spPr>
          <a:xfrm>
            <a:off x="3527596" y="4477886"/>
            <a:ext cx="606276" cy="4239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E70BAC2-8DED-9339-89E3-996FBB86EA97}"/>
              </a:ext>
            </a:extLst>
          </p:cNvPr>
          <p:cNvCxnSpPr>
            <a:cxnSpLocks/>
          </p:cNvCxnSpPr>
          <p:nvPr/>
        </p:nvCxnSpPr>
        <p:spPr>
          <a:xfrm flipV="1">
            <a:off x="3519722" y="2902464"/>
            <a:ext cx="986718" cy="3311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D4A6CBE-425B-0BCA-BEC9-2CE01C406C71}"/>
              </a:ext>
            </a:extLst>
          </p:cNvPr>
          <p:cNvCxnSpPr>
            <a:cxnSpLocks/>
          </p:cNvCxnSpPr>
          <p:nvPr/>
        </p:nvCxnSpPr>
        <p:spPr>
          <a:xfrm>
            <a:off x="5535345" y="492877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C0C14CB-5035-4C18-6886-DC0110748E55}"/>
              </a:ext>
            </a:extLst>
          </p:cNvPr>
          <p:cNvSpPr txBox="1"/>
          <p:nvPr/>
        </p:nvSpPr>
        <p:spPr>
          <a:xfrm>
            <a:off x="5514285" y="4816591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163D017-7C14-54D8-BAAA-869139DF3F30}"/>
              </a:ext>
            </a:extLst>
          </p:cNvPr>
          <p:cNvSpPr txBox="1"/>
          <p:nvPr/>
        </p:nvSpPr>
        <p:spPr>
          <a:xfrm>
            <a:off x="5533545" y="4534364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EBE8EE-EF1C-16A2-47D0-4CCCD06BD9A4}"/>
              </a:ext>
            </a:extLst>
          </p:cNvPr>
          <p:cNvSpPr txBox="1"/>
          <p:nvPr/>
        </p:nvSpPr>
        <p:spPr>
          <a:xfrm>
            <a:off x="5533545" y="5150701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3CC42E3-2B75-7540-CD5C-7EB5D324B25A}"/>
              </a:ext>
            </a:extLst>
          </p:cNvPr>
          <p:cNvCxnSpPr>
            <a:cxnSpLocks/>
          </p:cNvCxnSpPr>
          <p:nvPr/>
        </p:nvCxnSpPr>
        <p:spPr>
          <a:xfrm>
            <a:off x="5533546" y="4656130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ACCEF75-1417-1478-06DC-01EB5A28EEA5}"/>
              </a:ext>
            </a:extLst>
          </p:cNvPr>
          <p:cNvCxnSpPr>
            <a:cxnSpLocks/>
          </p:cNvCxnSpPr>
          <p:nvPr/>
        </p:nvCxnSpPr>
        <p:spPr>
          <a:xfrm>
            <a:off x="5533546" y="525677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2">
            <a:extLst>
              <a:ext uri="{FF2B5EF4-FFF2-40B4-BE49-F238E27FC236}">
                <a16:creationId xmlns:a16="http://schemas.microsoft.com/office/drawing/2014/main" id="{BECEFB19-FA08-417A-23C8-D724211B79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078" y="4629960"/>
            <a:ext cx="1214207" cy="82202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B344145-FDDF-C54A-EB4F-DCE49ED01628}"/>
              </a:ext>
            </a:extLst>
          </p:cNvPr>
          <p:cNvSpPr txBox="1"/>
          <p:nvPr/>
        </p:nvSpPr>
        <p:spPr>
          <a:xfrm>
            <a:off x="1641473" y="1647441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8FE512-4B8B-8500-7DF3-E36304230B63}"/>
              </a:ext>
            </a:extLst>
          </p:cNvPr>
          <p:cNvSpPr/>
          <p:nvPr/>
        </p:nvSpPr>
        <p:spPr>
          <a:xfrm>
            <a:off x="4300078" y="4763211"/>
            <a:ext cx="995253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EA0673-CFA5-1874-C8AD-97845330A252}"/>
              </a:ext>
            </a:extLst>
          </p:cNvPr>
          <p:cNvSpPr/>
          <p:nvPr/>
        </p:nvSpPr>
        <p:spPr>
          <a:xfrm>
            <a:off x="4749635" y="2547745"/>
            <a:ext cx="979956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028786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99295B-145D-4E2D-9D2E-68C0C50F6565}"/>
              </a:ext>
            </a:extLst>
          </p:cNvPr>
          <p:cNvSpPr txBox="1"/>
          <p:nvPr/>
        </p:nvSpPr>
        <p:spPr>
          <a:xfrm>
            <a:off x="206437" y="2163004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C80B002-75B1-F0E4-F6BF-D988224882FD}"/>
              </a:ext>
            </a:extLst>
          </p:cNvPr>
          <p:cNvSpPr txBox="1"/>
          <p:nvPr/>
        </p:nvSpPr>
        <p:spPr>
          <a:xfrm>
            <a:off x="377004" y="2545194"/>
            <a:ext cx="2792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A06094A-D3CB-8808-865B-C3E3034F024B}"/>
              </a:ext>
            </a:extLst>
          </p:cNvPr>
          <p:cNvGrpSpPr/>
          <p:nvPr/>
        </p:nvGrpSpPr>
        <p:grpSpPr>
          <a:xfrm>
            <a:off x="400727" y="2545192"/>
            <a:ext cx="2035743" cy="1761507"/>
            <a:chOff x="615887" y="2664134"/>
            <a:chExt cx="1977680" cy="17112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E07FB04-6A81-16E0-756D-C01B7991E7EE}"/>
                </a:ext>
              </a:extLst>
            </p:cNvPr>
            <p:cNvSpPr txBox="1"/>
            <p:nvPr/>
          </p:nvSpPr>
          <p:spPr>
            <a:xfrm>
              <a:off x="1827558" y="2664134"/>
              <a:ext cx="429206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AF64213-A3FC-8C2D-0EA0-B08F2C10FEC7}"/>
                </a:ext>
              </a:extLst>
            </p:cNvPr>
            <p:cNvSpPr txBox="1"/>
            <p:nvPr/>
          </p:nvSpPr>
          <p:spPr>
            <a:xfrm>
              <a:off x="767603" y="3432497"/>
              <a:ext cx="1236492" cy="348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p-</a:t>
              </a: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NF-</a:t>
              </a: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k</a:t>
              </a: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B</a:t>
              </a:r>
            </a:p>
            <a:p>
              <a:pPr defTabSz="941342">
                <a:defRPr/>
              </a:pP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(p-p65) </a:t>
              </a:r>
              <a:endPara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BBEB2D-C4D7-962C-C99D-CED3EF7A06BC}"/>
                </a:ext>
              </a:extLst>
            </p:cNvPr>
            <p:cNvSpPr txBox="1"/>
            <p:nvPr/>
          </p:nvSpPr>
          <p:spPr>
            <a:xfrm rot="16200000">
              <a:off x="1380023" y="3118918"/>
              <a:ext cx="596441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LPS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9FF84F-4912-6037-38BA-B63EB6988EC4}"/>
                </a:ext>
              </a:extLst>
            </p:cNvPr>
            <p:cNvSpPr txBox="1"/>
            <p:nvPr/>
          </p:nvSpPr>
          <p:spPr>
            <a:xfrm rot="16200000">
              <a:off x="1090872" y="3087642"/>
              <a:ext cx="633507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untreated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D780A44-7D5D-E200-9409-DF01DE99D27A}"/>
                </a:ext>
              </a:extLst>
            </p:cNvPr>
            <p:cNvSpPr txBox="1"/>
            <p:nvPr/>
          </p:nvSpPr>
          <p:spPr>
            <a:xfrm rot="16200000">
              <a:off x="1578244" y="3087642"/>
              <a:ext cx="633507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untreated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BCA3736-8B25-C576-962A-A705905057A6}"/>
                </a:ext>
              </a:extLst>
            </p:cNvPr>
            <p:cNvSpPr txBox="1"/>
            <p:nvPr/>
          </p:nvSpPr>
          <p:spPr>
            <a:xfrm>
              <a:off x="665513" y="4050612"/>
              <a:ext cx="763622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Lamin A/C</a:t>
              </a: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D8EC6C6E-BB3A-CD58-3885-0F990BBFDF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27365" r="841" b="55771"/>
            <a:stretch/>
          </p:blipFill>
          <p:spPr>
            <a:xfrm>
              <a:off x="1303044" y="3767546"/>
              <a:ext cx="962141" cy="206733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17B47B93-74B6-02A4-3F4F-3CEFB2E7EE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2753" r="4275" b="48834"/>
            <a:stretch/>
          </p:blipFill>
          <p:spPr>
            <a:xfrm>
              <a:off x="1305806" y="3465544"/>
              <a:ext cx="953085" cy="225735"/>
            </a:xfrm>
            <a:prstGeom prst="rect">
              <a:avLst/>
            </a:prstGeom>
            <a:ln w="12700">
              <a:noFill/>
            </a:ln>
          </p:spPr>
        </p:pic>
        <p:pic>
          <p:nvPicPr>
            <p:cNvPr id="67" name="Picture 66" descr="A close-up of a test&#10;&#10;Description automatically generated">
              <a:extLst>
                <a:ext uri="{FF2B5EF4-FFF2-40B4-BE49-F238E27FC236}">
                  <a16:creationId xmlns:a16="http://schemas.microsoft.com/office/drawing/2014/main" id="{098A06FA-A474-4A32-6C86-445E33861F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560" r="16030" b="55578"/>
            <a:stretch/>
          </p:blipFill>
          <p:spPr>
            <a:xfrm>
              <a:off x="1306868" y="4039894"/>
              <a:ext cx="961317" cy="273237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9440A50-C62D-4A39-326D-E64E9719D384}"/>
                </a:ext>
              </a:extLst>
            </p:cNvPr>
            <p:cNvSpPr txBox="1"/>
            <p:nvPr/>
          </p:nvSpPr>
          <p:spPr>
            <a:xfrm>
              <a:off x="1202214" y="2673697"/>
              <a:ext cx="762834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HECTD3KO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C314130-8A90-F4CE-EE31-7E7235347F5B}"/>
                </a:ext>
              </a:extLst>
            </p:cNvPr>
            <p:cNvSpPr txBox="1"/>
            <p:nvPr/>
          </p:nvSpPr>
          <p:spPr>
            <a:xfrm>
              <a:off x="615887" y="3769958"/>
              <a:ext cx="797244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NF-</a:t>
              </a: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k</a:t>
              </a:r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B </a:t>
              </a: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(p65)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32A1E09-60E6-2361-940E-C33D026E29C7}"/>
                </a:ext>
              </a:extLst>
            </p:cNvPr>
            <p:cNvCxnSpPr>
              <a:cxnSpLocks/>
            </p:cNvCxnSpPr>
            <p:nvPr/>
          </p:nvCxnSpPr>
          <p:spPr>
            <a:xfrm>
              <a:off x="1812547" y="2833627"/>
              <a:ext cx="35814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97E9811-0A23-6E5E-C9C4-49773DFD85F4}"/>
                </a:ext>
              </a:extLst>
            </p:cNvPr>
            <p:cNvGrpSpPr/>
            <p:nvPr/>
          </p:nvGrpSpPr>
          <p:grpSpPr>
            <a:xfrm>
              <a:off x="2247029" y="3393434"/>
              <a:ext cx="340918" cy="212912"/>
              <a:chOff x="5448815" y="1943904"/>
              <a:chExt cx="359832" cy="247983"/>
            </a:xfrm>
          </p:grpSpPr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AA86CFA7-73AF-9075-DE58-E118F7F9E5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4577" y="2039823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422AB646-36BC-64C3-46BB-34E0A4D7B650}"/>
                  </a:ext>
                </a:extLst>
              </p:cNvPr>
              <p:cNvSpPr txBox="1"/>
              <p:nvPr/>
            </p:nvSpPr>
            <p:spPr>
              <a:xfrm>
                <a:off x="5448815" y="1943904"/>
                <a:ext cx="359832" cy="247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42C012F-75DE-AEDA-5CA3-9763BE09F260}"/>
                </a:ext>
              </a:extLst>
            </p:cNvPr>
            <p:cNvGrpSpPr/>
            <p:nvPr/>
          </p:nvGrpSpPr>
          <p:grpSpPr>
            <a:xfrm>
              <a:off x="2248620" y="3555890"/>
              <a:ext cx="320542" cy="212912"/>
              <a:chOff x="5698837" y="2310791"/>
              <a:chExt cx="320542" cy="212912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6C49359-2A03-86F1-DEA2-7CDC459A3B97}"/>
                  </a:ext>
                </a:extLst>
              </p:cNvPr>
              <p:cNvSpPr txBox="1"/>
              <p:nvPr/>
            </p:nvSpPr>
            <p:spPr>
              <a:xfrm>
                <a:off x="5698837" y="2310791"/>
                <a:ext cx="320542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69D2E16C-5BFB-BA4A-D8D7-0EBE92013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0507" y="2412989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400C158-0AD8-5FED-0CFB-AD61CC6CE303}"/>
                </a:ext>
              </a:extLst>
            </p:cNvPr>
            <p:cNvGrpSpPr/>
            <p:nvPr/>
          </p:nvGrpSpPr>
          <p:grpSpPr>
            <a:xfrm>
              <a:off x="2238432" y="3961213"/>
              <a:ext cx="340918" cy="212912"/>
              <a:chOff x="5435093" y="1928760"/>
              <a:chExt cx="359832" cy="247983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00E92A7A-7178-ECE3-2C4D-55860492C5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4577" y="2039823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1D7E6E6-52D7-20B5-5AF7-80A4F70E0BF9}"/>
                  </a:ext>
                </a:extLst>
              </p:cNvPr>
              <p:cNvSpPr txBox="1"/>
              <p:nvPr/>
            </p:nvSpPr>
            <p:spPr>
              <a:xfrm>
                <a:off x="5435093" y="1928760"/>
                <a:ext cx="359832" cy="247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378703E-B81A-0297-3628-BF244452B919}"/>
                </a:ext>
              </a:extLst>
            </p:cNvPr>
            <p:cNvGrpSpPr/>
            <p:nvPr/>
          </p:nvGrpSpPr>
          <p:grpSpPr>
            <a:xfrm>
              <a:off x="2259511" y="4162489"/>
              <a:ext cx="320542" cy="212912"/>
              <a:chOff x="5698837" y="2310791"/>
              <a:chExt cx="320542" cy="212912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6401DDB-BA24-04F9-C0E4-76296697A8F7}"/>
                  </a:ext>
                </a:extLst>
              </p:cNvPr>
              <p:cNvSpPr txBox="1"/>
              <p:nvPr/>
            </p:nvSpPr>
            <p:spPr>
              <a:xfrm>
                <a:off x="5698837" y="2310791"/>
                <a:ext cx="320542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5440A533-DAF3-94EB-F2D1-B90A978B2E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0507" y="2412989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598EBD6-9CD3-9660-0D06-A4FC0447DD5A}"/>
                </a:ext>
              </a:extLst>
            </p:cNvPr>
            <p:cNvGrpSpPr/>
            <p:nvPr/>
          </p:nvGrpSpPr>
          <p:grpSpPr>
            <a:xfrm>
              <a:off x="2252649" y="3703406"/>
              <a:ext cx="340918" cy="212912"/>
              <a:chOff x="5448815" y="1943904"/>
              <a:chExt cx="359832" cy="247983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6CB4384-74F7-3D27-FC0A-2638A2B297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4577" y="2039823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44C01FE-E905-23B1-447A-C652828F8CA3}"/>
                  </a:ext>
                </a:extLst>
              </p:cNvPr>
              <p:cNvSpPr txBox="1"/>
              <p:nvPr/>
            </p:nvSpPr>
            <p:spPr>
              <a:xfrm>
                <a:off x="5448815" y="1943904"/>
                <a:ext cx="359832" cy="247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94F2A87-B76B-5E48-2DF8-4967210EC19D}"/>
                </a:ext>
              </a:extLst>
            </p:cNvPr>
            <p:cNvGrpSpPr/>
            <p:nvPr/>
          </p:nvGrpSpPr>
          <p:grpSpPr>
            <a:xfrm>
              <a:off x="2251513" y="3847601"/>
              <a:ext cx="320542" cy="212912"/>
              <a:chOff x="5698837" y="2310791"/>
              <a:chExt cx="320542" cy="212912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78E1D0A-675D-0EB2-E7E0-A00674005668}"/>
                  </a:ext>
                </a:extLst>
              </p:cNvPr>
              <p:cNvSpPr txBox="1"/>
              <p:nvPr/>
            </p:nvSpPr>
            <p:spPr>
              <a:xfrm>
                <a:off x="5698837" y="2310791"/>
                <a:ext cx="320542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897C6073-E38B-9D21-B36D-58819C8E16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0507" y="2412989"/>
                <a:ext cx="5190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A0292F-09BE-8366-3A9B-C5329858A9E6}"/>
                </a:ext>
              </a:extLst>
            </p:cNvPr>
            <p:cNvSpPr txBox="1"/>
            <p:nvPr/>
          </p:nvSpPr>
          <p:spPr>
            <a:xfrm rot="16200000">
              <a:off x="1819094" y="3118918"/>
              <a:ext cx="596441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LPS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711EAF3-FAB3-DA98-639B-73CD2A87B840}"/>
                </a:ext>
              </a:extLst>
            </p:cNvPr>
            <p:cNvCxnSpPr/>
            <p:nvPr/>
          </p:nvCxnSpPr>
          <p:spPr>
            <a:xfrm>
              <a:off x="1264323" y="2833738"/>
              <a:ext cx="53320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2" name="Picture 91">
            <a:extLst>
              <a:ext uri="{FF2B5EF4-FFF2-40B4-BE49-F238E27FC236}">
                <a16:creationId xmlns:a16="http://schemas.microsoft.com/office/drawing/2014/main" id="{CFBF51F5-9795-FEBF-C65F-E6F71303FF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09" r="4275" b="7987"/>
          <a:stretch/>
        </p:blipFill>
        <p:spPr>
          <a:xfrm>
            <a:off x="2497245" y="2227358"/>
            <a:ext cx="991321" cy="1041515"/>
          </a:xfrm>
          <a:prstGeom prst="rect">
            <a:avLst/>
          </a:prstGeom>
          <a:ln w="12700">
            <a:noFill/>
          </a:ln>
        </p:spPr>
      </p:pic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D7577780-8428-3467-88FB-212049D75A1B}"/>
              </a:ext>
            </a:extLst>
          </p:cNvPr>
          <p:cNvCxnSpPr>
            <a:cxnSpLocks/>
          </p:cNvCxnSpPr>
          <p:nvPr/>
        </p:nvCxnSpPr>
        <p:spPr>
          <a:xfrm flipV="1">
            <a:off x="2179851" y="2884144"/>
            <a:ext cx="228645" cy="379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>
            <a:extLst>
              <a:ext uri="{FF2B5EF4-FFF2-40B4-BE49-F238E27FC236}">
                <a16:creationId xmlns:a16="http://schemas.microsoft.com/office/drawing/2014/main" id="{C981521C-BDDB-1298-FC7D-3EFBD1EF2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527" r="841" b="5491"/>
          <a:stretch/>
        </p:blipFill>
        <p:spPr>
          <a:xfrm>
            <a:off x="2486274" y="3298178"/>
            <a:ext cx="960593" cy="994180"/>
          </a:xfrm>
          <a:prstGeom prst="rect">
            <a:avLst/>
          </a:prstGeom>
          <a:ln w="12700">
            <a:noFill/>
          </a:ln>
        </p:spPr>
      </p:pic>
      <p:pic>
        <p:nvPicPr>
          <p:cNvPr id="98" name="Picture 97" descr="A close-up of a test&#10;&#10;Description automatically generated">
            <a:extLst>
              <a:ext uri="{FF2B5EF4-FFF2-40B4-BE49-F238E27FC236}">
                <a16:creationId xmlns:a16="http://schemas.microsoft.com/office/drawing/2014/main" id="{24C56ED4-921B-A9A0-2897-02B93AD165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23" r="3866" b="30080"/>
          <a:stretch/>
        </p:blipFill>
        <p:spPr>
          <a:xfrm>
            <a:off x="1300969" y="4277371"/>
            <a:ext cx="1017443" cy="1413198"/>
          </a:xfrm>
          <a:prstGeom prst="rect">
            <a:avLst/>
          </a:prstGeom>
          <a:ln w="12700">
            <a:noFill/>
          </a:ln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ED03A915-CC7E-DA57-52B7-9EBE4412B7B3}"/>
              </a:ext>
            </a:extLst>
          </p:cNvPr>
          <p:cNvSpPr/>
          <p:nvPr/>
        </p:nvSpPr>
        <p:spPr>
          <a:xfrm>
            <a:off x="2486274" y="3577270"/>
            <a:ext cx="960593" cy="21452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97BA885-EC68-934E-8925-189A0C040538}"/>
              </a:ext>
            </a:extLst>
          </p:cNvPr>
          <p:cNvSpPr/>
          <p:nvPr/>
        </p:nvSpPr>
        <p:spPr>
          <a:xfrm>
            <a:off x="2519074" y="2565814"/>
            <a:ext cx="960593" cy="21452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ABE52B1C-F4BF-2A2F-6B26-5699C00992A8}"/>
              </a:ext>
            </a:extLst>
          </p:cNvPr>
          <p:cNvCxnSpPr>
            <a:cxnSpLocks/>
          </p:cNvCxnSpPr>
          <p:nvPr/>
        </p:nvCxnSpPr>
        <p:spPr>
          <a:xfrm>
            <a:off x="1123304" y="4240541"/>
            <a:ext cx="128843" cy="2480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631599E-7ECF-B4CB-ABF6-0D4DFF4DA6F5}"/>
              </a:ext>
            </a:extLst>
          </p:cNvPr>
          <p:cNvSpPr/>
          <p:nvPr/>
        </p:nvSpPr>
        <p:spPr>
          <a:xfrm>
            <a:off x="1314030" y="4900591"/>
            <a:ext cx="870076" cy="21452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38C13EE-0382-C8E8-2692-4FA5A493480D}"/>
              </a:ext>
            </a:extLst>
          </p:cNvPr>
          <p:cNvCxnSpPr>
            <a:cxnSpLocks/>
          </p:cNvCxnSpPr>
          <p:nvPr/>
        </p:nvCxnSpPr>
        <p:spPr>
          <a:xfrm>
            <a:off x="2168340" y="3785401"/>
            <a:ext cx="26554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8A8932E-F538-C6F0-87DA-DFF7E4A5CFBC}"/>
              </a:ext>
            </a:extLst>
          </p:cNvPr>
          <p:cNvSpPr txBox="1"/>
          <p:nvPr/>
        </p:nvSpPr>
        <p:spPr>
          <a:xfrm>
            <a:off x="0" y="1958066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008BD1-024F-2303-5A99-DB34CBE3C900}"/>
              </a:ext>
            </a:extLst>
          </p:cNvPr>
          <p:cNvGrpSpPr/>
          <p:nvPr/>
        </p:nvGrpSpPr>
        <p:grpSpPr>
          <a:xfrm>
            <a:off x="244208" y="5612651"/>
            <a:ext cx="1918819" cy="1808253"/>
            <a:chOff x="3748639" y="3037991"/>
            <a:chExt cx="1864091" cy="17566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EC28F8-D888-0EE3-DF95-37703A5C2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8639" y="3109119"/>
              <a:ext cx="1429517" cy="1685550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2F577F-AB53-A8BE-49ED-99B69726D53D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42" y="456566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B8780F-C335-AA0C-1926-9947C07DAFC0}"/>
                </a:ext>
              </a:extLst>
            </p:cNvPr>
            <p:cNvSpPr txBox="1"/>
            <p:nvPr/>
          </p:nvSpPr>
          <p:spPr>
            <a:xfrm>
              <a:off x="5187784" y="445668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FD6B13-C625-DF63-0BF6-C51C7C48DB77}"/>
                </a:ext>
              </a:extLst>
            </p:cNvPr>
            <p:cNvSpPr txBox="1"/>
            <p:nvPr/>
          </p:nvSpPr>
          <p:spPr>
            <a:xfrm>
              <a:off x="5208280" y="3797350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13C922-FD88-A220-CB77-0A7FBB556214}"/>
                </a:ext>
              </a:extLst>
            </p:cNvPr>
            <p:cNvSpPr txBox="1"/>
            <p:nvPr/>
          </p:nvSpPr>
          <p:spPr>
            <a:xfrm>
              <a:off x="5208280" y="359822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D8E859-F31A-FB3E-D509-A9131578EFF8}"/>
                </a:ext>
              </a:extLst>
            </p:cNvPr>
            <p:cNvSpPr txBox="1"/>
            <p:nvPr/>
          </p:nvSpPr>
          <p:spPr>
            <a:xfrm>
              <a:off x="5208280" y="338074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2EF07C3-7197-2402-62FC-0278CCB96C85}"/>
                </a:ext>
              </a:extLst>
            </p:cNvPr>
            <p:cNvSpPr txBox="1"/>
            <p:nvPr/>
          </p:nvSpPr>
          <p:spPr>
            <a:xfrm>
              <a:off x="5208280" y="322123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01A41-806F-43F6-7B73-19DD456585E4}"/>
                </a:ext>
              </a:extLst>
            </p:cNvPr>
            <p:cNvSpPr txBox="1"/>
            <p:nvPr/>
          </p:nvSpPr>
          <p:spPr>
            <a:xfrm>
              <a:off x="5208280" y="312681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78634C-C992-D334-C322-94286BCD6C33}"/>
                </a:ext>
              </a:extLst>
            </p:cNvPr>
            <p:cNvSpPr txBox="1"/>
            <p:nvPr/>
          </p:nvSpPr>
          <p:spPr>
            <a:xfrm>
              <a:off x="5208280" y="303799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773B1C-7557-C7D9-6450-A07FAF3DFCEA}"/>
                </a:ext>
              </a:extLst>
            </p:cNvPr>
            <p:cNvSpPr txBox="1"/>
            <p:nvPr/>
          </p:nvSpPr>
          <p:spPr>
            <a:xfrm>
              <a:off x="5208280" y="406739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A1BDD01-C75E-A5EA-50F5-87394D97A0B1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32511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428A1C-E90A-429F-EEF9-6D0746EDC5B4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9118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23A41E3-67D1-9EAB-EDB0-E96622463B03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69373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BFDC4BD-6776-5467-A426-67AC898C3CF1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5007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397015-3838-9FED-AA36-4E23C8CE7C3F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24190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90A6975-0D36-D6C6-543D-AFBC6EBFC9D3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31521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783ADAB-7B39-976F-DA5C-8A2DE8A93AC7}"/>
                </a:ext>
              </a:extLst>
            </p:cNvPr>
            <p:cNvCxnSpPr>
              <a:cxnSpLocks/>
            </p:cNvCxnSpPr>
            <p:nvPr/>
          </p:nvCxnSpPr>
          <p:spPr>
            <a:xfrm>
              <a:off x="5208280" y="418569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0A29815-C97F-B814-255B-1BF57DC996A5}"/>
              </a:ext>
            </a:extLst>
          </p:cNvPr>
          <p:cNvGrpSpPr/>
          <p:nvPr/>
        </p:nvGrpSpPr>
        <p:grpSpPr>
          <a:xfrm>
            <a:off x="3527935" y="1491655"/>
            <a:ext cx="2967328" cy="2404604"/>
            <a:chOff x="3667959" y="365507"/>
            <a:chExt cx="2882694" cy="233602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A1DDA69-D3A9-BF6E-FE8C-1B356757A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32" b="10661"/>
            <a:stretch>
              <a:fillRect/>
            </a:stretch>
          </p:blipFill>
          <p:spPr>
            <a:xfrm>
              <a:off x="4204732" y="365507"/>
              <a:ext cx="1892808" cy="233602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FC7C1-3CBB-B4F2-D2AB-28F5269DAB5F}"/>
                </a:ext>
              </a:extLst>
            </p:cNvPr>
            <p:cNvSpPr txBox="1"/>
            <p:nvPr/>
          </p:nvSpPr>
          <p:spPr>
            <a:xfrm>
              <a:off x="6146203" y="135780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70DF16-A9D5-B4CB-FF59-C1CB88B506A2}"/>
                </a:ext>
              </a:extLst>
            </p:cNvPr>
            <p:cNvSpPr txBox="1"/>
            <p:nvPr/>
          </p:nvSpPr>
          <p:spPr>
            <a:xfrm>
              <a:off x="6146203" y="115868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FF0C98-2BEB-422E-742E-BAA3AEC676C1}"/>
                </a:ext>
              </a:extLst>
            </p:cNvPr>
            <p:cNvSpPr txBox="1"/>
            <p:nvPr/>
          </p:nvSpPr>
          <p:spPr>
            <a:xfrm>
              <a:off x="6139479" y="100083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8BC1ED-E380-4882-1BD4-1C85E5F5C01E}"/>
                </a:ext>
              </a:extLst>
            </p:cNvPr>
            <p:cNvSpPr txBox="1"/>
            <p:nvPr/>
          </p:nvSpPr>
          <p:spPr>
            <a:xfrm>
              <a:off x="6139479" y="84132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146BF7-0B6C-B2D1-D6B8-0994902C2422}"/>
                </a:ext>
              </a:extLst>
            </p:cNvPr>
            <p:cNvSpPr txBox="1"/>
            <p:nvPr/>
          </p:nvSpPr>
          <p:spPr>
            <a:xfrm>
              <a:off x="6139479" y="746900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140201-19C9-5AD9-BBFB-7B358BF6CDD6}"/>
                </a:ext>
              </a:extLst>
            </p:cNvPr>
            <p:cNvSpPr txBox="1"/>
            <p:nvPr/>
          </p:nvSpPr>
          <p:spPr>
            <a:xfrm>
              <a:off x="6139479" y="658080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39C3DB-E944-6C05-A7E8-56704E640366}"/>
                </a:ext>
              </a:extLst>
            </p:cNvPr>
            <p:cNvSpPr txBox="1"/>
            <p:nvPr/>
          </p:nvSpPr>
          <p:spPr>
            <a:xfrm>
              <a:off x="6139479" y="157436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7FC106-3AAC-77A7-9D7D-39C5A668DEF8}"/>
                </a:ext>
              </a:extLst>
            </p:cNvPr>
            <p:cNvSpPr txBox="1"/>
            <p:nvPr/>
          </p:nvSpPr>
          <p:spPr>
            <a:xfrm>
              <a:off x="6112757" y="190181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E390716-68C9-04FB-B971-AF43D4EDD2F2}"/>
                </a:ext>
              </a:extLst>
            </p:cNvPr>
            <p:cNvCxnSpPr>
              <a:cxnSpLocks/>
            </p:cNvCxnSpPr>
            <p:nvPr/>
          </p:nvCxnSpPr>
          <p:spPr>
            <a:xfrm>
              <a:off x="6139479" y="9452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AFA2761-E935-47DC-2753-010DB7D527AE}"/>
                </a:ext>
              </a:extLst>
            </p:cNvPr>
            <p:cNvCxnSpPr>
              <a:cxnSpLocks/>
            </p:cNvCxnSpPr>
            <p:nvPr/>
          </p:nvCxnSpPr>
          <p:spPr>
            <a:xfrm>
              <a:off x="6146203" y="147230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BBDE2D4-048B-1266-7453-A6FC66D2D9D7}"/>
                </a:ext>
              </a:extLst>
            </p:cNvPr>
            <p:cNvCxnSpPr>
              <a:cxnSpLocks/>
            </p:cNvCxnSpPr>
            <p:nvPr/>
          </p:nvCxnSpPr>
          <p:spPr>
            <a:xfrm>
              <a:off x="6146203" y="125418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D38C9A-9E83-3D41-43E1-CA531FA4A15C}"/>
                </a:ext>
              </a:extLst>
            </p:cNvPr>
            <p:cNvCxnSpPr>
              <a:cxnSpLocks/>
            </p:cNvCxnSpPr>
            <p:nvPr/>
          </p:nvCxnSpPr>
          <p:spPr>
            <a:xfrm>
              <a:off x="6139479" y="11208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2D406CE-C88C-B268-6E93-9D01A98205AC}"/>
                </a:ext>
              </a:extLst>
            </p:cNvPr>
            <p:cNvCxnSpPr>
              <a:cxnSpLocks/>
            </p:cNvCxnSpPr>
            <p:nvPr/>
          </p:nvCxnSpPr>
          <p:spPr>
            <a:xfrm>
              <a:off x="6139479" y="86199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800A27E-72DE-8EB8-26CE-8B8AD3D42440}"/>
                </a:ext>
              </a:extLst>
            </p:cNvPr>
            <p:cNvCxnSpPr>
              <a:cxnSpLocks/>
            </p:cNvCxnSpPr>
            <p:nvPr/>
          </p:nvCxnSpPr>
          <p:spPr>
            <a:xfrm>
              <a:off x="6139479" y="772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2D00FCB-5B9F-95B4-7E81-861824D3305B}"/>
                </a:ext>
              </a:extLst>
            </p:cNvPr>
            <p:cNvCxnSpPr>
              <a:cxnSpLocks/>
            </p:cNvCxnSpPr>
            <p:nvPr/>
          </p:nvCxnSpPr>
          <p:spPr>
            <a:xfrm>
              <a:off x="6139479" y="169266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E39808-060F-55C2-8396-79205D9617E2}"/>
                </a:ext>
              </a:extLst>
            </p:cNvPr>
            <p:cNvCxnSpPr>
              <a:cxnSpLocks/>
            </p:cNvCxnSpPr>
            <p:nvPr/>
          </p:nvCxnSpPr>
          <p:spPr>
            <a:xfrm>
              <a:off x="6112757" y="200486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5272A38-0B3A-B157-519A-F6A723DC2AC3}"/>
                </a:ext>
              </a:extLst>
            </p:cNvPr>
            <p:cNvSpPr txBox="1"/>
            <p:nvPr/>
          </p:nvSpPr>
          <p:spPr>
            <a:xfrm>
              <a:off x="6112757" y="219652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08A2F38-529F-2E4C-27F8-82F2E1161B79}"/>
                </a:ext>
              </a:extLst>
            </p:cNvPr>
            <p:cNvCxnSpPr>
              <a:cxnSpLocks/>
            </p:cNvCxnSpPr>
            <p:nvPr/>
          </p:nvCxnSpPr>
          <p:spPr>
            <a:xfrm>
              <a:off x="6112757" y="22995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6F09E67-5F55-F4C8-C1B2-D05CC1A14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67959" y="1610764"/>
              <a:ext cx="479263" cy="17044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14087B7-E71D-6A43-A798-54612A16C7D9}"/>
              </a:ext>
            </a:extLst>
          </p:cNvPr>
          <p:cNvCxnSpPr>
            <a:cxnSpLocks/>
          </p:cNvCxnSpPr>
          <p:nvPr/>
        </p:nvCxnSpPr>
        <p:spPr>
          <a:xfrm flipH="1">
            <a:off x="908733" y="5197528"/>
            <a:ext cx="374416" cy="453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86F2DF6-5320-9C74-DB97-4F65AC2543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706" y="4073637"/>
            <a:ext cx="2117804" cy="2541364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DF9CD3B-6DC6-D3DB-7829-10C7861290D5}"/>
              </a:ext>
            </a:extLst>
          </p:cNvPr>
          <p:cNvCxnSpPr>
            <a:cxnSpLocks/>
          </p:cNvCxnSpPr>
          <p:nvPr/>
        </p:nvCxnSpPr>
        <p:spPr>
          <a:xfrm>
            <a:off x="3339071" y="4240541"/>
            <a:ext cx="586912" cy="2603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6273DEB1-4F1F-4673-683C-01580470F02C}"/>
              </a:ext>
            </a:extLst>
          </p:cNvPr>
          <p:cNvSpPr txBox="1"/>
          <p:nvPr/>
        </p:nvSpPr>
        <p:spPr>
          <a:xfrm>
            <a:off x="6069251" y="487743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E29490D-F569-1EC0-1685-4E81E943C837}"/>
              </a:ext>
            </a:extLst>
          </p:cNvPr>
          <p:cNvSpPr txBox="1"/>
          <p:nvPr/>
        </p:nvSpPr>
        <p:spPr>
          <a:xfrm>
            <a:off x="6069251" y="472524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1191494-89FB-D2D0-15B0-E4B5460DB2D3}"/>
              </a:ext>
            </a:extLst>
          </p:cNvPr>
          <p:cNvSpPr txBox="1"/>
          <p:nvPr/>
        </p:nvSpPr>
        <p:spPr>
          <a:xfrm>
            <a:off x="6062330" y="4527569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AEBA7A-C712-94E8-CA68-453743C8626D}"/>
              </a:ext>
            </a:extLst>
          </p:cNvPr>
          <p:cNvSpPr txBox="1"/>
          <p:nvPr/>
        </p:nvSpPr>
        <p:spPr>
          <a:xfrm>
            <a:off x="6044510" y="4379017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A7801E4-5D6E-BEEB-271B-D8E94B099D6B}"/>
              </a:ext>
            </a:extLst>
          </p:cNvPr>
          <p:cNvSpPr txBox="1"/>
          <p:nvPr/>
        </p:nvSpPr>
        <p:spPr>
          <a:xfrm>
            <a:off x="6034823" y="4277371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4C4861B-87A4-9326-A73C-B4CFDCDDB8A5}"/>
              </a:ext>
            </a:extLst>
          </p:cNvPr>
          <p:cNvSpPr txBox="1"/>
          <p:nvPr/>
        </p:nvSpPr>
        <p:spPr>
          <a:xfrm>
            <a:off x="6062330" y="5100349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4D4370-D7B1-9905-1071-59B03D4CE67C}"/>
              </a:ext>
            </a:extLst>
          </p:cNvPr>
          <p:cNvSpPr txBox="1"/>
          <p:nvPr/>
        </p:nvSpPr>
        <p:spPr>
          <a:xfrm>
            <a:off x="6034823" y="5437408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EDF28DE-6CF9-6694-DF8B-6F2EFDE294D0}"/>
              </a:ext>
            </a:extLst>
          </p:cNvPr>
          <p:cNvCxnSpPr>
            <a:cxnSpLocks/>
          </p:cNvCxnSpPr>
          <p:nvPr/>
        </p:nvCxnSpPr>
        <p:spPr>
          <a:xfrm>
            <a:off x="6069252" y="499528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74FEBF3-E67A-1169-DE3B-067237C0C088}"/>
              </a:ext>
            </a:extLst>
          </p:cNvPr>
          <p:cNvCxnSpPr>
            <a:cxnSpLocks/>
          </p:cNvCxnSpPr>
          <p:nvPr/>
        </p:nvCxnSpPr>
        <p:spPr>
          <a:xfrm>
            <a:off x="6069252" y="478836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6937D02-E9DF-6C20-144D-B1A4CAACC8D7}"/>
              </a:ext>
            </a:extLst>
          </p:cNvPr>
          <p:cNvCxnSpPr>
            <a:cxnSpLocks/>
          </p:cNvCxnSpPr>
          <p:nvPr/>
        </p:nvCxnSpPr>
        <p:spPr>
          <a:xfrm>
            <a:off x="6062331" y="465113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3B3BFE6-2CEA-D76C-A8E3-FAA2911C81A4}"/>
              </a:ext>
            </a:extLst>
          </p:cNvPr>
          <p:cNvGrpSpPr/>
          <p:nvPr/>
        </p:nvGrpSpPr>
        <p:grpSpPr>
          <a:xfrm>
            <a:off x="6060454" y="4209187"/>
            <a:ext cx="433918" cy="219163"/>
            <a:chOff x="6516584" y="2451737"/>
            <a:chExt cx="421542" cy="21291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4B2224C-0E56-A3C0-011B-AD10F6DEB204}"/>
                </a:ext>
              </a:extLst>
            </p:cNvPr>
            <p:cNvSpPr txBox="1"/>
            <p:nvPr/>
          </p:nvSpPr>
          <p:spPr>
            <a:xfrm>
              <a:off x="6533676" y="245173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DDDCC9E-DD02-0C47-CBD2-FEA7C6D5972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E71C98C-EFBA-90B4-E9A5-44F43EA4229F}"/>
              </a:ext>
            </a:extLst>
          </p:cNvPr>
          <p:cNvCxnSpPr>
            <a:cxnSpLocks/>
          </p:cNvCxnSpPr>
          <p:nvPr/>
        </p:nvCxnSpPr>
        <p:spPr>
          <a:xfrm>
            <a:off x="6055545" y="4406018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556E1EE-F122-C757-3C22-0A6D8E03DA79}"/>
              </a:ext>
            </a:extLst>
          </p:cNvPr>
          <p:cNvCxnSpPr>
            <a:cxnSpLocks/>
          </p:cNvCxnSpPr>
          <p:nvPr/>
        </p:nvCxnSpPr>
        <p:spPr>
          <a:xfrm>
            <a:off x="6046748" y="4498350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D8B0081-F529-38EB-FFBA-7C04990FDF3F}"/>
              </a:ext>
            </a:extLst>
          </p:cNvPr>
          <p:cNvCxnSpPr>
            <a:cxnSpLocks/>
          </p:cNvCxnSpPr>
          <p:nvPr/>
        </p:nvCxnSpPr>
        <p:spPr>
          <a:xfrm>
            <a:off x="6062331" y="5222115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0BDECEC-F8F5-5BA3-4F30-B7430261B1D0}"/>
              </a:ext>
            </a:extLst>
          </p:cNvPr>
          <p:cNvCxnSpPr>
            <a:cxnSpLocks/>
          </p:cNvCxnSpPr>
          <p:nvPr/>
        </p:nvCxnSpPr>
        <p:spPr>
          <a:xfrm>
            <a:off x="6034824" y="5543480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2480A8D2-C49C-C95B-4AB0-B1E7F182D3AB}"/>
              </a:ext>
            </a:extLst>
          </p:cNvPr>
          <p:cNvSpPr txBox="1"/>
          <p:nvPr/>
        </p:nvSpPr>
        <p:spPr>
          <a:xfrm>
            <a:off x="6034823" y="5740771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0A60DCE-BD0D-E893-53D3-85B5758F8118}"/>
              </a:ext>
            </a:extLst>
          </p:cNvPr>
          <p:cNvCxnSpPr>
            <a:cxnSpLocks/>
          </p:cNvCxnSpPr>
          <p:nvPr/>
        </p:nvCxnSpPr>
        <p:spPr>
          <a:xfrm>
            <a:off x="6034824" y="584684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5B30DDD-6B7B-7F68-147D-A2DD6EF7A174}"/>
              </a:ext>
            </a:extLst>
          </p:cNvPr>
          <p:cNvSpPr txBox="1"/>
          <p:nvPr/>
        </p:nvSpPr>
        <p:spPr>
          <a:xfrm>
            <a:off x="984592" y="1284169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16FA53-899E-A2BF-4D9C-EB168B9A8ACB}"/>
              </a:ext>
            </a:extLst>
          </p:cNvPr>
          <p:cNvSpPr/>
          <p:nvPr/>
        </p:nvSpPr>
        <p:spPr>
          <a:xfrm>
            <a:off x="4469912" y="2393517"/>
            <a:ext cx="1354922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2E4C1B-40B6-B06F-2B89-4284D10B361B}"/>
              </a:ext>
            </a:extLst>
          </p:cNvPr>
          <p:cNvSpPr/>
          <p:nvPr/>
        </p:nvSpPr>
        <p:spPr>
          <a:xfrm>
            <a:off x="243963" y="6163481"/>
            <a:ext cx="1228099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840BAA-E0BA-B9BB-8F18-C6145293E398}"/>
              </a:ext>
            </a:extLst>
          </p:cNvPr>
          <p:cNvSpPr/>
          <p:nvPr/>
        </p:nvSpPr>
        <p:spPr>
          <a:xfrm>
            <a:off x="4482235" y="4735041"/>
            <a:ext cx="1354922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63304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1BF8B5-0C4E-5628-276C-8FC98607AA59}"/>
              </a:ext>
            </a:extLst>
          </p:cNvPr>
          <p:cNvSpPr txBox="1"/>
          <p:nvPr/>
        </p:nvSpPr>
        <p:spPr>
          <a:xfrm>
            <a:off x="255803" y="1829533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545A9-99A9-11D8-2018-434C1100E367}"/>
              </a:ext>
            </a:extLst>
          </p:cNvPr>
          <p:cNvSpPr txBox="1"/>
          <p:nvPr/>
        </p:nvSpPr>
        <p:spPr>
          <a:xfrm>
            <a:off x="535810" y="2215366"/>
            <a:ext cx="247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50AB31-6ABA-8650-3488-E5A0E090F1C7}"/>
              </a:ext>
            </a:extLst>
          </p:cNvPr>
          <p:cNvSpPr txBox="1"/>
          <p:nvPr/>
        </p:nvSpPr>
        <p:spPr>
          <a:xfrm rot="16200000">
            <a:off x="1034395" y="3199160"/>
            <a:ext cx="61428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4CF8D-A585-2286-EDBD-4508F97758C7}"/>
              </a:ext>
            </a:extLst>
          </p:cNvPr>
          <p:cNvSpPr txBox="1"/>
          <p:nvPr/>
        </p:nvSpPr>
        <p:spPr>
          <a:xfrm>
            <a:off x="898898" y="2854983"/>
            <a:ext cx="62012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3AACD7-3CA7-ED2F-C9F3-7CBB12DFA783}"/>
              </a:ext>
            </a:extLst>
          </p:cNvPr>
          <p:cNvSpPr txBox="1"/>
          <p:nvPr/>
        </p:nvSpPr>
        <p:spPr>
          <a:xfrm>
            <a:off x="1387626" y="2754339"/>
            <a:ext cx="353445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FBB464-F0D8-E35B-0F73-5F2E2950F207}"/>
              </a:ext>
            </a:extLst>
          </p:cNvPr>
          <p:cNvSpPr txBox="1"/>
          <p:nvPr/>
        </p:nvSpPr>
        <p:spPr>
          <a:xfrm>
            <a:off x="1696045" y="2754339"/>
            <a:ext cx="327215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47909F-BD3D-D412-5CEC-8F4DB07D2B0C}"/>
              </a:ext>
            </a:extLst>
          </p:cNvPr>
          <p:cNvSpPr txBox="1"/>
          <p:nvPr/>
        </p:nvSpPr>
        <p:spPr>
          <a:xfrm>
            <a:off x="1032769" y="2499800"/>
            <a:ext cx="53000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F96F5F-E67C-DE92-CA50-529C6A0ED197}"/>
              </a:ext>
            </a:extLst>
          </p:cNvPr>
          <p:cNvSpPr txBox="1"/>
          <p:nvPr/>
        </p:nvSpPr>
        <p:spPr>
          <a:xfrm>
            <a:off x="1426137" y="2492708"/>
            <a:ext cx="2511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D5BB2C-9A88-E16C-9A55-53E71160027A}"/>
              </a:ext>
            </a:extLst>
          </p:cNvPr>
          <p:cNvSpPr txBox="1"/>
          <p:nvPr/>
        </p:nvSpPr>
        <p:spPr>
          <a:xfrm>
            <a:off x="1738156" y="2492562"/>
            <a:ext cx="2511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89B10E-6E1C-5D4F-A7C3-134092E22090}"/>
              </a:ext>
            </a:extLst>
          </p:cNvPr>
          <p:cNvSpPr txBox="1"/>
          <p:nvPr/>
        </p:nvSpPr>
        <p:spPr>
          <a:xfrm>
            <a:off x="922156" y="3726123"/>
            <a:ext cx="63543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pic>
        <p:nvPicPr>
          <p:cNvPr id="14" name="Picture 13" descr="A close up of a test tube&#10;&#10;Description automatically generated">
            <a:extLst>
              <a:ext uri="{FF2B5EF4-FFF2-40B4-BE49-F238E27FC236}">
                <a16:creationId xmlns:a16="http://schemas.microsoft.com/office/drawing/2014/main" id="{D6C6226F-0D09-C32D-7559-AA0FD3723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6" t="35477" r="9533" b="23322"/>
          <a:stretch/>
        </p:blipFill>
        <p:spPr>
          <a:xfrm>
            <a:off x="1419506" y="2914305"/>
            <a:ext cx="533591" cy="848026"/>
          </a:xfrm>
          <a:prstGeom prst="rect">
            <a:avLst/>
          </a:prstGeom>
          <a:ln w="12700">
            <a:noFill/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CF181D0-E9DC-B3E8-1F11-CDB28C3AB28B}"/>
              </a:ext>
            </a:extLst>
          </p:cNvPr>
          <p:cNvGrpSpPr/>
          <p:nvPr/>
        </p:nvGrpSpPr>
        <p:grpSpPr>
          <a:xfrm>
            <a:off x="1945873" y="2914463"/>
            <a:ext cx="317932" cy="187424"/>
            <a:chOff x="1798016" y="1527556"/>
            <a:chExt cx="308864" cy="18207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7A1082-26C1-EA50-AEC5-06BB4D1D3F66}"/>
                </a:ext>
              </a:extLst>
            </p:cNvPr>
            <p:cNvSpPr txBox="1"/>
            <p:nvPr/>
          </p:nvSpPr>
          <p:spPr>
            <a:xfrm>
              <a:off x="1798016" y="1527556"/>
              <a:ext cx="30886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802ECC5-F8A6-C16C-1490-CA90F46B9EB0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033B0A-49E5-4F88-986E-45C3639FAB59}"/>
              </a:ext>
            </a:extLst>
          </p:cNvPr>
          <p:cNvGrpSpPr/>
          <p:nvPr/>
        </p:nvGrpSpPr>
        <p:grpSpPr>
          <a:xfrm>
            <a:off x="1945875" y="3385738"/>
            <a:ext cx="310674" cy="187424"/>
            <a:chOff x="1797416" y="2131496"/>
            <a:chExt cx="301813" cy="1820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369929A-D9F2-A375-9E1A-2FB03BAD9A56}"/>
                </a:ext>
              </a:extLst>
            </p:cNvPr>
            <p:cNvSpPr txBox="1"/>
            <p:nvPr/>
          </p:nvSpPr>
          <p:spPr>
            <a:xfrm>
              <a:off x="1797416" y="2131496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AF5264-ED92-EACB-CA3C-6F18509F583A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2238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A53B77-7ED7-DB1E-15E2-599E40A143D1}"/>
              </a:ext>
            </a:extLst>
          </p:cNvPr>
          <p:cNvGrpSpPr/>
          <p:nvPr/>
        </p:nvGrpSpPr>
        <p:grpSpPr>
          <a:xfrm>
            <a:off x="1945874" y="3067909"/>
            <a:ext cx="314240" cy="187424"/>
            <a:chOff x="1797865" y="1731611"/>
            <a:chExt cx="305277" cy="1820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DA9857-754D-CDEA-EF33-D341377871D0}"/>
                </a:ext>
              </a:extLst>
            </p:cNvPr>
            <p:cNvSpPr txBox="1"/>
            <p:nvPr/>
          </p:nvSpPr>
          <p:spPr>
            <a:xfrm>
              <a:off x="1797865" y="1731611"/>
              <a:ext cx="30527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CF5AEBB-544A-161F-2C9C-750523E84B54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2F00A427-FB5E-6D33-6295-ADB749E543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9374" r="1809" b="24270"/>
          <a:stretch/>
        </p:blipFill>
        <p:spPr>
          <a:xfrm>
            <a:off x="1431120" y="3806803"/>
            <a:ext cx="513727" cy="157941"/>
          </a:xfrm>
          <a:prstGeom prst="rect">
            <a:avLst/>
          </a:prstGeom>
          <a:ln w="12700">
            <a:noFill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445C32A-8225-25CF-33BC-15568461130E}"/>
              </a:ext>
            </a:extLst>
          </p:cNvPr>
          <p:cNvGrpSpPr/>
          <p:nvPr/>
        </p:nvGrpSpPr>
        <p:grpSpPr>
          <a:xfrm>
            <a:off x="1933806" y="3823616"/>
            <a:ext cx="310674" cy="187424"/>
            <a:chOff x="1783058" y="2668645"/>
            <a:chExt cx="301813" cy="18207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DA3090-CF92-BCB9-DC92-CCD1004F85B7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CBB7D3-88FA-5F63-8FF4-74E18A7FDF0B}"/>
                </a:ext>
              </a:extLst>
            </p:cNvPr>
            <p:cNvSpPr txBox="1"/>
            <p:nvPr/>
          </p:nvSpPr>
          <p:spPr>
            <a:xfrm>
              <a:off x="1783058" y="2668645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F74F0C8-5923-8F0D-0A9C-E96274508A64}"/>
              </a:ext>
            </a:extLst>
          </p:cNvPr>
          <p:cNvSpPr txBox="1"/>
          <p:nvPr/>
        </p:nvSpPr>
        <p:spPr>
          <a:xfrm>
            <a:off x="1427229" y="2612661"/>
            <a:ext cx="2511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80C09-8F6B-5529-C52E-5F9FF7BABC6A}"/>
              </a:ext>
            </a:extLst>
          </p:cNvPr>
          <p:cNvSpPr txBox="1"/>
          <p:nvPr/>
        </p:nvSpPr>
        <p:spPr>
          <a:xfrm>
            <a:off x="1737870" y="2610825"/>
            <a:ext cx="24545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D23B02-7E57-B985-14C2-8B1A01DF6AA2}"/>
              </a:ext>
            </a:extLst>
          </p:cNvPr>
          <p:cNvSpPr txBox="1"/>
          <p:nvPr/>
        </p:nvSpPr>
        <p:spPr>
          <a:xfrm>
            <a:off x="861037" y="2618989"/>
            <a:ext cx="72225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MyD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4E18CC-7052-B69D-0124-586BA1944797}"/>
              </a:ext>
            </a:extLst>
          </p:cNvPr>
          <p:cNvSpPr txBox="1"/>
          <p:nvPr/>
        </p:nvSpPr>
        <p:spPr>
          <a:xfrm>
            <a:off x="968582" y="3820771"/>
            <a:ext cx="525051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pic>
        <p:nvPicPr>
          <p:cNvPr id="33" name="Picture 32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00000000-0008-0000-0300-000009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5" r="741" b="7298"/>
          <a:stretch/>
        </p:blipFill>
        <p:spPr>
          <a:xfrm>
            <a:off x="2378439" y="4517552"/>
            <a:ext cx="560900" cy="1351695"/>
          </a:xfrm>
          <a:prstGeom prst="rect">
            <a:avLst/>
          </a:prstGeom>
          <a:ln w="12700">
            <a:noFill/>
          </a:ln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B829874-3B86-0EA8-D6EF-3216C089EAE0}"/>
              </a:ext>
            </a:extLst>
          </p:cNvPr>
          <p:cNvCxnSpPr>
            <a:cxnSpLocks/>
          </p:cNvCxnSpPr>
          <p:nvPr/>
        </p:nvCxnSpPr>
        <p:spPr>
          <a:xfrm>
            <a:off x="2023261" y="3379316"/>
            <a:ext cx="31328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C1F15DC-5075-38AB-A430-6261B1657FA7}"/>
              </a:ext>
            </a:extLst>
          </p:cNvPr>
          <p:cNvCxnSpPr>
            <a:cxnSpLocks/>
          </p:cNvCxnSpPr>
          <p:nvPr/>
        </p:nvCxnSpPr>
        <p:spPr>
          <a:xfrm>
            <a:off x="1933371" y="4045374"/>
            <a:ext cx="403177" cy="5456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988E819-22D8-123D-C6C8-462F0D06216E}"/>
              </a:ext>
            </a:extLst>
          </p:cNvPr>
          <p:cNvSpPr/>
          <p:nvPr/>
        </p:nvSpPr>
        <p:spPr>
          <a:xfrm>
            <a:off x="2378439" y="5358571"/>
            <a:ext cx="560900" cy="21394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2" name="Picture 1" descr="A close up of a test tube&#10;&#10;Description automatically generated">
            <a:extLst>
              <a:ext uri="{FF2B5EF4-FFF2-40B4-BE49-F238E27FC236}">
                <a16:creationId xmlns:a16="http://schemas.microsoft.com/office/drawing/2014/main" id="{25B66958-0660-E1CA-3ECB-959673060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7" t="-1077" r="1411" b="-494"/>
          <a:stretch/>
        </p:blipFill>
        <p:spPr>
          <a:xfrm>
            <a:off x="2378440" y="2492563"/>
            <a:ext cx="544308" cy="1959369"/>
          </a:xfrm>
          <a:prstGeom prst="rect">
            <a:avLst/>
          </a:prstGeom>
          <a:ln w="12700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BE4098A-D2D6-A443-9A5C-39CEE2A04339}"/>
              </a:ext>
            </a:extLst>
          </p:cNvPr>
          <p:cNvSpPr/>
          <p:nvPr/>
        </p:nvSpPr>
        <p:spPr>
          <a:xfrm>
            <a:off x="2390507" y="3164917"/>
            <a:ext cx="497813" cy="7537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8BF92D-B554-5AE7-2F38-58366C04F050}"/>
              </a:ext>
            </a:extLst>
          </p:cNvPr>
          <p:cNvSpPr txBox="1"/>
          <p:nvPr/>
        </p:nvSpPr>
        <p:spPr>
          <a:xfrm>
            <a:off x="49985" y="161886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D2E0702-3491-9FAE-3059-61E037B6F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247" y="1578565"/>
            <a:ext cx="1753855" cy="2814326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798A608-CA79-C5C9-592B-E3A8F023451D}"/>
              </a:ext>
            </a:extLst>
          </p:cNvPr>
          <p:cNvGrpSpPr/>
          <p:nvPr/>
        </p:nvGrpSpPr>
        <p:grpSpPr>
          <a:xfrm>
            <a:off x="3856239" y="3648192"/>
            <a:ext cx="416324" cy="219163"/>
            <a:chOff x="5424226" y="5180873"/>
            <a:chExt cx="404450" cy="212912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D6E1DE4-D22D-C1D8-3F2A-9EA041233415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31367D-E8E9-38C4-D881-6423227B6DEF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EEE50C-427E-98A1-8017-AD3B4168264B}"/>
              </a:ext>
            </a:extLst>
          </p:cNvPr>
          <p:cNvGrpSpPr/>
          <p:nvPr/>
        </p:nvGrpSpPr>
        <p:grpSpPr>
          <a:xfrm>
            <a:off x="3811527" y="2209084"/>
            <a:ext cx="416324" cy="219163"/>
            <a:chOff x="5449035" y="3888259"/>
            <a:chExt cx="404450" cy="21291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98952F4-6A2F-EF71-6445-7B9DCF919639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A8EC876-FF9A-999F-0100-4F59FFBEDE31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F5EEA9-150D-7F7E-8FF7-CBB1BA65794B}"/>
              </a:ext>
            </a:extLst>
          </p:cNvPr>
          <p:cNvGrpSpPr/>
          <p:nvPr/>
        </p:nvGrpSpPr>
        <p:grpSpPr>
          <a:xfrm>
            <a:off x="3865502" y="2770386"/>
            <a:ext cx="416324" cy="219163"/>
            <a:chOff x="5449035" y="4464371"/>
            <a:chExt cx="404450" cy="21291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EFECDAD-32EC-7064-85FD-7726267C01B0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062EFB8-9D04-5B2F-EAC0-5032C7529425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ECB9E5-5A9A-6FFE-AA97-EA85C28EE98B}"/>
              </a:ext>
            </a:extLst>
          </p:cNvPr>
          <p:cNvGrpSpPr/>
          <p:nvPr/>
        </p:nvGrpSpPr>
        <p:grpSpPr>
          <a:xfrm>
            <a:off x="3869927" y="2619851"/>
            <a:ext cx="416324" cy="219163"/>
            <a:chOff x="5449035" y="4265248"/>
            <a:chExt cx="404450" cy="21291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1DBF78B-6781-BB63-F8A5-79D934A16C25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FE9133C-9CC8-30CE-8608-20BBA59AF62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E32415A-34AF-184F-D85C-8703440FB4E5}"/>
              </a:ext>
            </a:extLst>
          </p:cNvPr>
          <p:cNvGrpSpPr/>
          <p:nvPr/>
        </p:nvGrpSpPr>
        <p:grpSpPr>
          <a:xfrm>
            <a:off x="3800582" y="2391571"/>
            <a:ext cx="416324" cy="219163"/>
            <a:chOff x="5449035" y="4047765"/>
            <a:chExt cx="404450" cy="21291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9461A99-A0B5-9D87-ED90-615C400E9376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A96675F-EFBF-AE2B-A46F-7E08731B2A6A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7FEA7DA-552E-CCA8-EEB6-C83648F6B432}"/>
              </a:ext>
            </a:extLst>
          </p:cNvPr>
          <p:cNvGrpSpPr/>
          <p:nvPr/>
        </p:nvGrpSpPr>
        <p:grpSpPr>
          <a:xfrm>
            <a:off x="3806055" y="2101716"/>
            <a:ext cx="416324" cy="219163"/>
            <a:chOff x="5449035" y="3793832"/>
            <a:chExt cx="404450" cy="21291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A6E19A0-7BD5-5490-EEDF-FE0565F043DE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B1FCF1C-5757-BB58-E05E-F322FE4F1FB3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7FAAB2-726F-E61F-DE91-BFB6D9DF92F8}"/>
              </a:ext>
            </a:extLst>
          </p:cNvPr>
          <p:cNvGrpSpPr/>
          <p:nvPr/>
        </p:nvGrpSpPr>
        <p:grpSpPr>
          <a:xfrm>
            <a:off x="3800582" y="2011196"/>
            <a:ext cx="416324" cy="219163"/>
            <a:chOff x="5449035" y="3705012"/>
            <a:chExt cx="404450" cy="21291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C69BE4E-2C68-FAE9-DCEE-80D0EB69284F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B656FB4-8864-86CE-007E-742AB1E0F394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ADCDFDB-393A-B8F5-3589-74DFCB65AB71}"/>
              </a:ext>
            </a:extLst>
          </p:cNvPr>
          <p:cNvGrpSpPr/>
          <p:nvPr/>
        </p:nvGrpSpPr>
        <p:grpSpPr>
          <a:xfrm>
            <a:off x="3856239" y="3075606"/>
            <a:ext cx="416324" cy="219163"/>
            <a:chOff x="5449035" y="4734418"/>
            <a:chExt cx="404450" cy="2129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6B607AA-67A8-2BC9-FFAF-8DB78669C096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992EA46-0905-5367-3477-481A55376B24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9CC5F7E-1685-289C-97FD-B5C7F504F1CB}"/>
              </a:ext>
            </a:extLst>
          </p:cNvPr>
          <p:cNvGrpSpPr/>
          <p:nvPr/>
        </p:nvGrpSpPr>
        <p:grpSpPr>
          <a:xfrm>
            <a:off x="3856239" y="3375470"/>
            <a:ext cx="416324" cy="219163"/>
            <a:chOff x="5449035" y="4980601"/>
            <a:chExt cx="404450" cy="21291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F007240-E0FD-EB62-04C2-A54F1902426E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D41ECD1-0AB5-B9B3-DDA6-64913C2D3682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7CFCC0F-5564-76A3-2F09-11D403A12F16}"/>
              </a:ext>
            </a:extLst>
          </p:cNvPr>
          <p:cNvSpPr/>
          <p:nvPr/>
        </p:nvSpPr>
        <p:spPr>
          <a:xfrm>
            <a:off x="5040836" y="2590398"/>
            <a:ext cx="597241" cy="6731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F17C9646-A9A5-A410-3FBE-59EDF46DEC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84" y="3978257"/>
            <a:ext cx="1496581" cy="2682551"/>
          </a:xfrm>
          <a:prstGeom prst="rect">
            <a:avLst/>
          </a:prstGeom>
        </p:spPr>
      </p:pic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7D54A6C-2308-0A62-97E0-270EFDB97807}"/>
              </a:ext>
            </a:extLst>
          </p:cNvPr>
          <p:cNvCxnSpPr>
            <a:cxnSpLocks/>
          </p:cNvCxnSpPr>
          <p:nvPr/>
        </p:nvCxnSpPr>
        <p:spPr>
          <a:xfrm flipV="1">
            <a:off x="2939341" y="3375468"/>
            <a:ext cx="926163" cy="10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BEC61D4C-C541-0EC8-9AB7-5536A3DF72C5}"/>
              </a:ext>
            </a:extLst>
          </p:cNvPr>
          <p:cNvCxnSpPr>
            <a:cxnSpLocks/>
          </p:cNvCxnSpPr>
          <p:nvPr/>
        </p:nvCxnSpPr>
        <p:spPr>
          <a:xfrm>
            <a:off x="3058286" y="4591010"/>
            <a:ext cx="403177" cy="5456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AAFB0FF-F184-877F-BE29-614AC5874149}"/>
              </a:ext>
            </a:extLst>
          </p:cNvPr>
          <p:cNvGrpSpPr/>
          <p:nvPr/>
        </p:nvGrpSpPr>
        <p:grpSpPr>
          <a:xfrm>
            <a:off x="3801259" y="6213938"/>
            <a:ext cx="416324" cy="219163"/>
            <a:chOff x="5424226" y="5180873"/>
            <a:chExt cx="404450" cy="212912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76504DF-D57F-D8CE-BE6D-8650BB3C001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1864DF8-BE3E-12D0-D9FF-DDFE436803B4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AA4E7A-6466-95E5-8C3A-B142847EABC3}"/>
              </a:ext>
            </a:extLst>
          </p:cNvPr>
          <p:cNvGrpSpPr/>
          <p:nvPr/>
        </p:nvGrpSpPr>
        <p:grpSpPr>
          <a:xfrm>
            <a:off x="3756546" y="4774830"/>
            <a:ext cx="416324" cy="219163"/>
            <a:chOff x="5449035" y="3888259"/>
            <a:chExt cx="404450" cy="21291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AD9F77F-0123-6964-3AF7-9AA579617638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9000399-3555-9FDC-8703-24A3A0221C5F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CACB9A0-DE26-05A8-8CFF-C040F8F23C09}"/>
              </a:ext>
            </a:extLst>
          </p:cNvPr>
          <p:cNvGrpSpPr/>
          <p:nvPr/>
        </p:nvGrpSpPr>
        <p:grpSpPr>
          <a:xfrm>
            <a:off x="3810522" y="5336132"/>
            <a:ext cx="416324" cy="219163"/>
            <a:chOff x="5449035" y="4464371"/>
            <a:chExt cx="404450" cy="21291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AEA0860-EB0C-3B43-5D2A-BCAC75534B92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DDA4529-1E76-3C09-39BB-5AFE955DD1EA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C0C3241-9CF1-3573-8972-4C160B701628}"/>
              </a:ext>
            </a:extLst>
          </p:cNvPr>
          <p:cNvGrpSpPr/>
          <p:nvPr/>
        </p:nvGrpSpPr>
        <p:grpSpPr>
          <a:xfrm>
            <a:off x="3814947" y="5185597"/>
            <a:ext cx="416324" cy="219163"/>
            <a:chOff x="5449035" y="4265248"/>
            <a:chExt cx="404450" cy="21291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F9B2643-06E6-B481-4AE3-E6045ACC3D39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A9A61D5-94C0-F231-D268-FD491FDD6BE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9ECBB3-A253-D880-3883-38787502A430}"/>
              </a:ext>
            </a:extLst>
          </p:cNvPr>
          <p:cNvGrpSpPr/>
          <p:nvPr/>
        </p:nvGrpSpPr>
        <p:grpSpPr>
          <a:xfrm>
            <a:off x="3745602" y="4957317"/>
            <a:ext cx="416324" cy="219163"/>
            <a:chOff x="5449035" y="4047765"/>
            <a:chExt cx="404450" cy="21291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02B89A8-A8FD-3A5C-38E5-73CA3849596B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844A6E3-F95A-E1E4-1B70-0C51D57D2645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841CC02-F48B-E751-6675-4FADE50EECB8}"/>
              </a:ext>
            </a:extLst>
          </p:cNvPr>
          <p:cNvGrpSpPr/>
          <p:nvPr/>
        </p:nvGrpSpPr>
        <p:grpSpPr>
          <a:xfrm>
            <a:off x="3751074" y="4667461"/>
            <a:ext cx="416324" cy="219163"/>
            <a:chOff x="5449035" y="3793832"/>
            <a:chExt cx="404450" cy="21291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A3A9770-908A-8946-BCAA-B08ADD5C7519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176E05A-6231-2229-0BEC-3081B74C106B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08025C7-00F1-D010-B91D-C21659A9C34A}"/>
              </a:ext>
            </a:extLst>
          </p:cNvPr>
          <p:cNvGrpSpPr/>
          <p:nvPr/>
        </p:nvGrpSpPr>
        <p:grpSpPr>
          <a:xfrm>
            <a:off x="3745602" y="4576942"/>
            <a:ext cx="416324" cy="219163"/>
            <a:chOff x="5449035" y="3705012"/>
            <a:chExt cx="404450" cy="21291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B24E4F5-57F5-C336-8FBE-C3121B63838F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435ADF7-6CEE-2856-1419-6385CB7C7D31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3D3CBCD-5C6C-D4EB-7F25-9A3DD73839F4}"/>
              </a:ext>
            </a:extLst>
          </p:cNvPr>
          <p:cNvGrpSpPr/>
          <p:nvPr/>
        </p:nvGrpSpPr>
        <p:grpSpPr>
          <a:xfrm>
            <a:off x="3801259" y="5641351"/>
            <a:ext cx="416324" cy="219163"/>
            <a:chOff x="5449035" y="4734418"/>
            <a:chExt cx="404450" cy="21291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7B6FCD-4740-1C6F-7855-506500C8C520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12578FA-D7FA-5B48-498B-AEFEECC5B6E9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722F849-4175-D40C-4E7B-AA8EBAA5E542}"/>
              </a:ext>
            </a:extLst>
          </p:cNvPr>
          <p:cNvGrpSpPr/>
          <p:nvPr/>
        </p:nvGrpSpPr>
        <p:grpSpPr>
          <a:xfrm>
            <a:off x="3801259" y="5991284"/>
            <a:ext cx="416324" cy="219163"/>
            <a:chOff x="5449035" y="4980601"/>
            <a:chExt cx="404450" cy="21291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6C4B1EE-5C7B-FD92-9C40-110ECD9E36A9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FEE01383-F495-7239-2C7E-ADE4057EE0C1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DC5C5000-5DCB-8177-8B88-4AEE6F14522D}"/>
              </a:ext>
            </a:extLst>
          </p:cNvPr>
          <p:cNvSpPr/>
          <p:nvPr/>
        </p:nvSpPr>
        <p:spPr>
          <a:xfrm>
            <a:off x="4989755" y="5923050"/>
            <a:ext cx="648321" cy="2908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C13E39-C48E-D8D0-592A-818FAC94F36B}"/>
              </a:ext>
            </a:extLst>
          </p:cNvPr>
          <p:cNvSpPr txBox="1"/>
          <p:nvPr/>
        </p:nvSpPr>
        <p:spPr>
          <a:xfrm>
            <a:off x="1553120" y="1419968"/>
            <a:ext cx="2864966" cy="25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29" dirty="0"/>
              <a:t>Original image with molecular weight marker </a:t>
            </a:r>
          </a:p>
        </p:txBody>
      </p:sp>
    </p:spTree>
    <p:extLst>
      <p:ext uri="{BB962C8B-B14F-4D97-AF65-F5344CB8AC3E}">
        <p14:creationId xmlns:p14="http://schemas.microsoft.com/office/powerpoint/2010/main" val="273028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B27789-DF4F-C597-D04E-7FFCCAA5428F}"/>
              </a:ext>
            </a:extLst>
          </p:cNvPr>
          <p:cNvSpPr txBox="1"/>
          <p:nvPr/>
        </p:nvSpPr>
        <p:spPr>
          <a:xfrm>
            <a:off x="323806" y="2220238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09ED45-7DDE-2DCE-39A8-BB10F809B422}"/>
              </a:ext>
            </a:extLst>
          </p:cNvPr>
          <p:cNvSpPr txBox="1"/>
          <p:nvPr/>
        </p:nvSpPr>
        <p:spPr>
          <a:xfrm>
            <a:off x="553850" y="2461418"/>
            <a:ext cx="247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1E9896-E52D-4F01-1BBB-96C4F5E5D915}"/>
              </a:ext>
            </a:extLst>
          </p:cNvPr>
          <p:cNvSpPr txBox="1"/>
          <p:nvPr/>
        </p:nvSpPr>
        <p:spPr>
          <a:xfrm>
            <a:off x="523705" y="4082833"/>
            <a:ext cx="631158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3CA9C1-91DB-994B-3484-2B762CEF5F9F}"/>
              </a:ext>
            </a:extLst>
          </p:cNvPr>
          <p:cNvSpPr txBox="1"/>
          <p:nvPr/>
        </p:nvSpPr>
        <p:spPr>
          <a:xfrm rot="16200000">
            <a:off x="632545" y="3592567"/>
            <a:ext cx="631428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AAEB26-0BD3-4D8E-0EDB-D6F924638FF4}"/>
              </a:ext>
            </a:extLst>
          </p:cNvPr>
          <p:cNvSpPr txBox="1"/>
          <p:nvPr/>
        </p:nvSpPr>
        <p:spPr>
          <a:xfrm>
            <a:off x="663835" y="2783662"/>
            <a:ext cx="48811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9B4B97-4B7F-2DCC-DC85-E59A4FB378F6}"/>
              </a:ext>
            </a:extLst>
          </p:cNvPr>
          <p:cNvSpPr txBox="1"/>
          <p:nvPr/>
        </p:nvSpPr>
        <p:spPr>
          <a:xfrm>
            <a:off x="1044026" y="2760160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110CEA-499C-8D28-EFE8-0F34CE5260B8}"/>
              </a:ext>
            </a:extLst>
          </p:cNvPr>
          <p:cNvSpPr txBox="1"/>
          <p:nvPr/>
        </p:nvSpPr>
        <p:spPr>
          <a:xfrm>
            <a:off x="1412685" y="2760160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91382C-F883-519D-CA6A-A764AD5FAB03}"/>
              </a:ext>
            </a:extLst>
          </p:cNvPr>
          <p:cNvSpPr txBox="1"/>
          <p:nvPr/>
        </p:nvSpPr>
        <p:spPr>
          <a:xfrm>
            <a:off x="329595" y="3039941"/>
            <a:ext cx="79806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269D2A-9BE3-753F-C52B-788A40A97F3D}"/>
              </a:ext>
            </a:extLst>
          </p:cNvPr>
          <p:cNvSpPr txBox="1"/>
          <p:nvPr/>
        </p:nvSpPr>
        <p:spPr>
          <a:xfrm>
            <a:off x="1051450" y="3026449"/>
            <a:ext cx="2247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54E67E-AB3B-DD24-82DB-3EAEB68D355E}"/>
              </a:ext>
            </a:extLst>
          </p:cNvPr>
          <p:cNvSpPr txBox="1"/>
          <p:nvPr/>
        </p:nvSpPr>
        <p:spPr>
          <a:xfrm>
            <a:off x="1412685" y="3019913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0FB07D-0CEC-76F7-6F52-024F3A4F587A}"/>
              </a:ext>
            </a:extLst>
          </p:cNvPr>
          <p:cNvSpPr txBox="1"/>
          <p:nvPr/>
        </p:nvSpPr>
        <p:spPr>
          <a:xfrm>
            <a:off x="995348" y="3130462"/>
            <a:ext cx="34849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62FE23-E130-C63E-239C-059EA14E0887}"/>
              </a:ext>
            </a:extLst>
          </p:cNvPr>
          <p:cNvSpPr txBox="1"/>
          <p:nvPr/>
        </p:nvSpPr>
        <p:spPr>
          <a:xfrm>
            <a:off x="1392880" y="3130462"/>
            <a:ext cx="307243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7BC42A0-4CD1-D3CB-F79D-D1FD54673CF7}"/>
              </a:ext>
            </a:extLst>
          </p:cNvPr>
          <p:cNvSpPr txBox="1"/>
          <p:nvPr/>
        </p:nvSpPr>
        <p:spPr>
          <a:xfrm>
            <a:off x="507095" y="3240948"/>
            <a:ext cx="599136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B8850053-21E9-B810-0625-83A60FF85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0209" r="-4740" b="11937"/>
          <a:stretch/>
        </p:blipFill>
        <p:spPr>
          <a:xfrm>
            <a:off x="1029822" y="4099005"/>
            <a:ext cx="673282" cy="427050"/>
          </a:xfrm>
          <a:prstGeom prst="rect">
            <a:avLst/>
          </a:prstGeom>
          <a:ln w="12700">
            <a:noFill/>
          </a:ln>
        </p:spPr>
      </p:pic>
      <p:pic>
        <p:nvPicPr>
          <p:cNvPr id="48" name="Picture 47" descr="A blurry image of a person's head&#10;&#10;Description automatically generated">
            <a:extLst>
              <a:ext uri="{FF2B5EF4-FFF2-40B4-BE49-F238E27FC236}">
                <a16:creationId xmlns:a16="http://schemas.microsoft.com/office/drawing/2014/main" id="{CE7296F4-BDD3-D4B0-E142-8A000BA80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51" r="20566" b="24929"/>
          <a:stretch/>
        </p:blipFill>
        <p:spPr>
          <a:xfrm>
            <a:off x="1030286" y="3293389"/>
            <a:ext cx="639291" cy="823193"/>
          </a:xfrm>
          <a:prstGeom prst="rect">
            <a:avLst/>
          </a:prstGeom>
          <a:ln w="12700">
            <a:noFill/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25591FA-9038-29A9-2EE9-9D9922F49EC9}"/>
              </a:ext>
            </a:extLst>
          </p:cNvPr>
          <p:cNvSpPr txBox="1"/>
          <p:nvPr/>
        </p:nvSpPr>
        <p:spPr>
          <a:xfrm>
            <a:off x="1044026" y="290898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22901F9-7C99-4EAD-DBD2-E6BA5CEB81D1}"/>
              </a:ext>
            </a:extLst>
          </p:cNvPr>
          <p:cNvSpPr txBox="1"/>
          <p:nvPr/>
        </p:nvSpPr>
        <p:spPr>
          <a:xfrm>
            <a:off x="1412685" y="290898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622B60-425B-FB58-C9B2-8DBAB320FFEB}"/>
              </a:ext>
            </a:extLst>
          </p:cNvPr>
          <p:cNvSpPr txBox="1"/>
          <p:nvPr/>
        </p:nvSpPr>
        <p:spPr>
          <a:xfrm>
            <a:off x="481465" y="2931647"/>
            <a:ext cx="630655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MyD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608A25-BDC4-CD8C-B950-A95C79A95606}"/>
              </a:ext>
            </a:extLst>
          </p:cNvPr>
          <p:cNvGrpSpPr/>
          <p:nvPr/>
        </p:nvGrpSpPr>
        <p:grpSpPr>
          <a:xfrm>
            <a:off x="1663824" y="3274533"/>
            <a:ext cx="317932" cy="187424"/>
            <a:chOff x="1801924" y="1527556"/>
            <a:chExt cx="308864" cy="18207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572B40-2DCD-C4E9-0EC1-E0130A927A3E}"/>
                </a:ext>
              </a:extLst>
            </p:cNvPr>
            <p:cNvSpPr txBox="1"/>
            <p:nvPr/>
          </p:nvSpPr>
          <p:spPr>
            <a:xfrm>
              <a:off x="1801924" y="1527556"/>
              <a:ext cx="30886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C92CAE3-4F0B-355F-6D88-DB77A9217FCB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73E196-E99B-8A76-A77D-C17A4F61EE4D}"/>
              </a:ext>
            </a:extLst>
          </p:cNvPr>
          <p:cNvGrpSpPr/>
          <p:nvPr/>
        </p:nvGrpSpPr>
        <p:grpSpPr>
          <a:xfrm>
            <a:off x="1663827" y="3814757"/>
            <a:ext cx="310674" cy="187424"/>
            <a:chOff x="1801324" y="2131496"/>
            <a:chExt cx="301813" cy="18207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78B7EFA-4692-94B1-DF4A-C48C8A9162E9}"/>
                </a:ext>
              </a:extLst>
            </p:cNvPr>
            <p:cNvSpPr txBox="1"/>
            <p:nvPr/>
          </p:nvSpPr>
          <p:spPr>
            <a:xfrm>
              <a:off x="1801324" y="2131496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8A9DE34-DC74-8460-27B0-DF14A1B048A7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2238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A8E0E8-5CB9-FCBB-BB9C-80DE5FB58A78}"/>
              </a:ext>
            </a:extLst>
          </p:cNvPr>
          <p:cNvGrpSpPr/>
          <p:nvPr/>
        </p:nvGrpSpPr>
        <p:grpSpPr>
          <a:xfrm>
            <a:off x="1663826" y="3530152"/>
            <a:ext cx="314240" cy="187424"/>
            <a:chOff x="1801773" y="1731611"/>
            <a:chExt cx="305277" cy="1820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D48A903-F0B5-F290-515A-0BF40018A7CD}"/>
                </a:ext>
              </a:extLst>
            </p:cNvPr>
            <p:cNvSpPr txBox="1"/>
            <p:nvPr/>
          </p:nvSpPr>
          <p:spPr>
            <a:xfrm>
              <a:off x="1801773" y="1731611"/>
              <a:ext cx="30527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F90A792-373A-F5DD-BAA8-A912E0A165F2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E3133E5-7070-8EF0-F0CC-BEF12CE7FBEB}"/>
              </a:ext>
            </a:extLst>
          </p:cNvPr>
          <p:cNvGrpSpPr/>
          <p:nvPr/>
        </p:nvGrpSpPr>
        <p:grpSpPr>
          <a:xfrm>
            <a:off x="1663827" y="4236709"/>
            <a:ext cx="310674" cy="187424"/>
            <a:chOff x="1792576" y="2668645"/>
            <a:chExt cx="301813" cy="18207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A4785C-CED8-E256-44C8-E18A3F19E4E4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70BE4E6-8656-9A2A-47C1-9ABBA65AC06D}"/>
                </a:ext>
              </a:extLst>
            </p:cNvPr>
            <p:cNvSpPr txBox="1"/>
            <p:nvPr/>
          </p:nvSpPr>
          <p:spPr>
            <a:xfrm>
              <a:off x="1792576" y="2668645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7BF0DB5D-1C87-E3CC-1EF8-15F9F091FFED}"/>
              </a:ext>
            </a:extLst>
          </p:cNvPr>
          <p:cNvSpPr txBox="1"/>
          <p:nvPr/>
        </p:nvSpPr>
        <p:spPr>
          <a:xfrm>
            <a:off x="558791" y="4193707"/>
            <a:ext cx="525051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E2FDCC16-DC7D-23C8-8A42-6999474201ED}"/>
              </a:ext>
            </a:extLst>
          </p:cNvPr>
          <p:cNvCxnSpPr>
            <a:cxnSpLocks/>
          </p:cNvCxnSpPr>
          <p:nvPr/>
        </p:nvCxnSpPr>
        <p:spPr>
          <a:xfrm>
            <a:off x="1679843" y="4425056"/>
            <a:ext cx="570081" cy="2911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985BFAC4-58D1-F51A-ACF3-5ABDAD5690DE}"/>
              </a:ext>
            </a:extLst>
          </p:cNvPr>
          <p:cNvCxnSpPr>
            <a:cxnSpLocks/>
          </p:cNvCxnSpPr>
          <p:nvPr/>
        </p:nvCxnSpPr>
        <p:spPr>
          <a:xfrm flipV="1">
            <a:off x="1762367" y="3530151"/>
            <a:ext cx="367898" cy="27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968DAB3-AFB0-01ED-80D2-515F63823C2A}"/>
              </a:ext>
            </a:extLst>
          </p:cNvPr>
          <p:cNvGrpSpPr/>
          <p:nvPr/>
        </p:nvGrpSpPr>
        <p:grpSpPr>
          <a:xfrm>
            <a:off x="2259368" y="1944971"/>
            <a:ext cx="681485" cy="2581277"/>
            <a:chOff x="4727652" y="254196"/>
            <a:chExt cx="662048" cy="2507654"/>
          </a:xfrm>
        </p:grpSpPr>
        <p:pic>
          <p:nvPicPr>
            <p:cNvPr id="3" name="Picture 2" descr="A blurry image of a person's head&#10;&#10;Description automatically generated">
              <a:extLst>
                <a:ext uri="{FF2B5EF4-FFF2-40B4-BE49-F238E27FC236}">
                  <a16:creationId xmlns:a16="http://schemas.microsoft.com/office/drawing/2014/main" id="{CB091585-3E99-2EF0-7EA1-5AC5EDA7CB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-945" r="16225" b="854"/>
            <a:stretch/>
          </p:blipFill>
          <p:spPr>
            <a:xfrm>
              <a:off x="4734703" y="254196"/>
              <a:ext cx="654997" cy="2507654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14AFE7A-DBF7-CEAC-014A-827767C32CFE}"/>
                </a:ext>
              </a:extLst>
            </p:cNvPr>
            <p:cNvSpPr/>
            <p:nvPr/>
          </p:nvSpPr>
          <p:spPr>
            <a:xfrm>
              <a:off x="4727652" y="1414052"/>
              <a:ext cx="662047" cy="740916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20F9118-EEFB-36F0-DF41-3CD2B0539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35743" r="-6613" b="420"/>
          <a:stretch/>
        </p:blipFill>
        <p:spPr>
          <a:xfrm>
            <a:off x="2266626" y="4603719"/>
            <a:ext cx="685333" cy="1526923"/>
          </a:xfrm>
          <a:prstGeom prst="rect">
            <a:avLst/>
          </a:prstGeom>
          <a:ln w="12700">
            <a:noFill/>
          </a:ln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13AB135E-FBD5-D740-B369-8110E2576965}"/>
              </a:ext>
            </a:extLst>
          </p:cNvPr>
          <p:cNvSpPr/>
          <p:nvPr/>
        </p:nvSpPr>
        <p:spPr>
          <a:xfrm>
            <a:off x="2249924" y="5514251"/>
            <a:ext cx="685333" cy="19427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F4A87-1060-E57F-E66B-654E3E8E978D}"/>
              </a:ext>
            </a:extLst>
          </p:cNvPr>
          <p:cNvSpPr txBox="1"/>
          <p:nvPr/>
        </p:nvSpPr>
        <p:spPr>
          <a:xfrm>
            <a:off x="60214" y="2020783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1000A3-1744-F557-18FF-BA9FF5AFC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05" y="1492734"/>
            <a:ext cx="1753855" cy="28143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666759-14FC-D2E4-CFBF-D2457DE1E837}"/>
              </a:ext>
            </a:extLst>
          </p:cNvPr>
          <p:cNvSpPr txBox="1"/>
          <p:nvPr/>
        </p:nvSpPr>
        <p:spPr>
          <a:xfrm>
            <a:off x="5317788" y="2642764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C110C-5348-4414-E458-86C29637BA49}"/>
              </a:ext>
            </a:extLst>
          </p:cNvPr>
          <p:cNvSpPr txBox="1"/>
          <p:nvPr/>
        </p:nvSpPr>
        <p:spPr>
          <a:xfrm>
            <a:off x="5317788" y="245052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57BA7F-E9CC-FF98-F3E6-3680C0C03962}"/>
              </a:ext>
            </a:extLst>
          </p:cNvPr>
          <p:cNvSpPr txBox="1"/>
          <p:nvPr/>
        </p:nvSpPr>
        <p:spPr>
          <a:xfrm>
            <a:off x="5310867" y="228289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05DDB1-9236-03FC-133A-1B326AD62C4D}"/>
              </a:ext>
            </a:extLst>
          </p:cNvPr>
          <p:cNvSpPr txBox="1"/>
          <p:nvPr/>
        </p:nvSpPr>
        <p:spPr>
          <a:xfrm>
            <a:off x="5300574" y="210514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143355-A50B-BE0B-BBBB-0E4DFCA8345C}"/>
              </a:ext>
            </a:extLst>
          </p:cNvPr>
          <p:cNvSpPr txBox="1"/>
          <p:nvPr/>
        </p:nvSpPr>
        <p:spPr>
          <a:xfrm>
            <a:off x="5283360" y="1995296"/>
            <a:ext cx="450752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E0F37F-BC12-7C76-6C2A-1C2C3130A2FA}"/>
              </a:ext>
            </a:extLst>
          </p:cNvPr>
          <p:cNvSpPr txBox="1"/>
          <p:nvPr/>
        </p:nvSpPr>
        <p:spPr>
          <a:xfrm>
            <a:off x="5317788" y="293523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FCF18E-712B-5D83-39DC-152B0B534825}"/>
              </a:ext>
            </a:extLst>
          </p:cNvPr>
          <p:cNvSpPr txBox="1"/>
          <p:nvPr/>
        </p:nvSpPr>
        <p:spPr>
          <a:xfrm>
            <a:off x="5283360" y="3233399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40B23BF-06F8-AF2A-B289-9A918C95D08F}"/>
              </a:ext>
            </a:extLst>
          </p:cNvPr>
          <p:cNvCxnSpPr>
            <a:cxnSpLocks/>
          </p:cNvCxnSpPr>
          <p:nvPr/>
        </p:nvCxnSpPr>
        <p:spPr>
          <a:xfrm>
            <a:off x="5317789" y="275060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80D5CCC-3C7E-B48C-E4EF-FF153D0724DE}"/>
              </a:ext>
            </a:extLst>
          </p:cNvPr>
          <p:cNvCxnSpPr>
            <a:cxnSpLocks/>
          </p:cNvCxnSpPr>
          <p:nvPr/>
        </p:nvCxnSpPr>
        <p:spPr>
          <a:xfrm>
            <a:off x="5317789" y="254368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3A4B76-ED0B-FAF7-8F4D-344E444D0090}"/>
              </a:ext>
            </a:extLst>
          </p:cNvPr>
          <p:cNvCxnSpPr>
            <a:cxnSpLocks/>
          </p:cNvCxnSpPr>
          <p:nvPr/>
        </p:nvCxnSpPr>
        <p:spPr>
          <a:xfrm>
            <a:off x="5310868" y="240645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E0030F-02E5-21E5-46BD-44FD210F9920}"/>
              </a:ext>
            </a:extLst>
          </p:cNvPr>
          <p:cNvGrpSpPr/>
          <p:nvPr/>
        </p:nvGrpSpPr>
        <p:grpSpPr>
          <a:xfrm>
            <a:off x="5305987" y="1814872"/>
            <a:ext cx="433918" cy="219163"/>
            <a:chOff x="6516584" y="2451737"/>
            <a:chExt cx="421542" cy="21291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BA3470-E71F-5580-E72A-F963CD4FB0A9}"/>
                </a:ext>
              </a:extLst>
            </p:cNvPr>
            <p:cNvSpPr txBox="1"/>
            <p:nvPr/>
          </p:nvSpPr>
          <p:spPr>
            <a:xfrm>
              <a:off x="6533676" y="245173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AED0ECA-154A-0394-9F2F-0F8D24DF330A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8531C5C-3644-5AF6-BD0F-C00E7525CA84}"/>
              </a:ext>
            </a:extLst>
          </p:cNvPr>
          <p:cNvCxnSpPr>
            <a:cxnSpLocks/>
          </p:cNvCxnSpPr>
          <p:nvPr/>
        </p:nvCxnSpPr>
        <p:spPr>
          <a:xfrm>
            <a:off x="5304082" y="210125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A19588-7B3D-AB50-6C70-6C14A6E73259}"/>
              </a:ext>
            </a:extLst>
          </p:cNvPr>
          <p:cNvCxnSpPr>
            <a:cxnSpLocks/>
          </p:cNvCxnSpPr>
          <p:nvPr/>
        </p:nvCxnSpPr>
        <p:spPr>
          <a:xfrm>
            <a:off x="5295285" y="2223630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CC9CFDC-18BF-6905-DA6B-10A7AA8B32FB}"/>
              </a:ext>
            </a:extLst>
          </p:cNvPr>
          <p:cNvCxnSpPr>
            <a:cxnSpLocks/>
          </p:cNvCxnSpPr>
          <p:nvPr/>
        </p:nvCxnSpPr>
        <p:spPr>
          <a:xfrm>
            <a:off x="5317789" y="3056996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6B02B3-301E-B9EB-A970-40530CBC2B29}"/>
              </a:ext>
            </a:extLst>
          </p:cNvPr>
          <p:cNvCxnSpPr>
            <a:cxnSpLocks/>
          </p:cNvCxnSpPr>
          <p:nvPr/>
        </p:nvCxnSpPr>
        <p:spPr>
          <a:xfrm>
            <a:off x="5283361" y="333947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C6BD5F4-C58C-F0AD-6E4F-DA041DBC6E2E}"/>
              </a:ext>
            </a:extLst>
          </p:cNvPr>
          <p:cNvSpPr txBox="1"/>
          <p:nvPr/>
        </p:nvSpPr>
        <p:spPr>
          <a:xfrm>
            <a:off x="5283360" y="349609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202B4F7-70E3-428F-B4CB-05D5D08BEC78}"/>
              </a:ext>
            </a:extLst>
          </p:cNvPr>
          <p:cNvCxnSpPr>
            <a:cxnSpLocks/>
          </p:cNvCxnSpPr>
          <p:nvPr/>
        </p:nvCxnSpPr>
        <p:spPr>
          <a:xfrm>
            <a:off x="5283361" y="360216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986CDD8-0543-1534-010F-70A4CF16FE59}"/>
              </a:ext>
            </a:extLst>
          </p:cNvPr>
          <p:cNvSpPr/>
          <p:nvPr/>
        </p:nvSpPr>
        <p:spPr>
          <a:xfrm>
            <a:off x="4386929" y="2459613"/>
            <a:ext cx="681484" cy="76266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EEEF951-C8C9-AE09-ABCA-0A76EB48D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780" y="4499302"/>
            <a:ext cx="1951517" cy="2817463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57B21BC5-F1A7-A64E-DDF9-77B3993C9475}"/>
              </a:ext>
            </a:extLst>
          </p:cNvPr>
          <p:cNvGrpSpPr/>
          <p:nvPr/>
        </p:nvGrpSpPr>
        <p:grpSpPr>
          <a:xfrm>
            <a:off x="5450297" y="5784111"/>
            <a:ext cx="416324" cy="219163"/>
            <a:chOff x="5901444" y="4584904"/>
            <a:chExt cx="404450" cy="21291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260733A-5C43-6EB0-6308-37B3D718CBB5}"/>
                </a:ext>
              </a:extLst>
            </p:cNvPr>
            <p:cNvSpPr txBox="1"/>
            <p:nvPr/>
          </p:nvSpPr>
          <p:spPr>
            <a:xfrm>
              <a:off x="5901444" y="458490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5890BD9-B7C8-EA79-BC60-0DF5649A30D8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6896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C378189-220D-4E5B-5982-1F4E5898F23B}"/>
              </a:ext>
            </a:extLst>
          </p:cNvPr>
          <p:cNvGrpSpPr/>
          <p:nvPr/>
        </p:nvGrpSpPr>
        <p:grpSpPr>
          <a:xfrm>
            <a:off x="5450297" y="5592048"/>
            <a:ext cx="416324" cy="219163"/>
            <a:chOff x="5901444" y="4398145"/>
            <a:chExt cx="404450" cy="21291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0CCD0F-B018-640F-771A-549BE2EF3EBD}"/>
                </a:ext>
              </a:extLst>
            </p:cNvPr>
            <p:cNvSpPr txBox="1"/>
            <p:nvPr/>
          </p:nvSpPr>
          <p:spPr>
            <a:xfrm>
              <a:off x="5901444" y="439814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2A64C6C-52BF-38D2-6A6C-468637164FCF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48864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9EE10AE-444A-FC34-391A-5BB9450E65BB}"/>
              </a:ext>
            </a:extLst>
          </p:cNvPr>
          <p:cNvGrpSpPr/>
          <p:nvPr/>
        </p:nvGrpSpPr>
        <p:grpSpPr>
          <a:xfrm>
            <a:off x="5450297" y="5407467"/>
            <a:ext cx="416324" cy="219163"/>
            <a:chOff x="5894720" y="4235294"/>
            <a:chExt cx="404450" cy="21291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D2A1B16-B833-9F53-343C-A9B4DD952C4C}"/>
                </a:ext>
              </a:extLst>
            </p:cNvPr>
            <p:cNvSpPr txBox="1"/>
            <p:nvPr/>
          </p:nvSpPr>
          <p:spPr>
            <a:xfrm>
              <a:off x="5894720" y="423529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41F08B8-E371-304C-BAC4-7140AAD5B26C}"/>
                </a:ext>
              </a:extLst>
            </p:cNvPr>
            <p:cNvCxnSpPr>
              <a:cxnSpLocks/>
            </p:cNvCxnSpPr>
            <p:nvPr/>
          </p:nvCxnSpPr>
          <p:spPr>
            <a:xfrm>
              <a:off x="5894720" y="43553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045C070-353F-8288-BB27-BE1AB75BBE86}"/>
              </a:ext>
            </a:extLst>
          </p:cNvPr>
          <p:cNvGrpSpPr/>
          <p:nvPr/>
        </p:nvGrpSpPr>
        <p:grpSpPr>
          <a:xfrm>
            <a:off x="5450297" y="5030821"/>
            <a:ext cx="433918" cy="219163"/>
            <a:chOff x="7401689" y="2832343"/>
            <a:chExt cx="421542" cy="21291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EBC1783-2F4F-F283-D1C1-0341A0E6DAAA}"/>
                </a:ext>
              </a:extLst>
            </p:cNvPr>
            <p:cNvSpPr txBox="1"/>
            <p:nvPr/>
          </p:nvSpPr>
          <p:spPr>
            <a:xfrm>
              <a:off x="7418781" y="283234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67DB792-66F6-2783-DAE4-0688D422EBE8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89" y="294271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BD74159-EA56-9524-F84C-84FFFCBD6DCA}"/>
              </a:ext>
            </a:extLst>
          </p:cNvPr>
          <p:cNvGrpSpPr/>
          <p:nvPr/>
        </p:nvGrpSpPr>
        <p:grpSpPr>
          <a:xfrm>
            <a:off x="5436649" y="5142385"/>
            <a:ext cx="450752" cy="225597"/>
            <a:chOff x="7372077" y="3007114"/>
            <a:chExt cx="437896" cy="21916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8EC2D35-33FB-B190-E5FB-A63AF5A02C20}"/>
                </a:ext>
              </a:extLst>
            </p:cNvPr>
            <p:cNvSpPr txBox="1"/>
            <p:nvPr/>
          </p:nvSpPr>
          <p:spPr>
            <a:xfrm>
              <a:off x="7372077" y="3007114"/>
              <a:ext cx="437896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4E8888A-6ECC-CE1B-2047-809F343B72E5}"/>
                </a:ext>
              </a:extLst>
            </p:cNvPr>
            <p:cNvCxnSpPr>
              <a:cxnSpLocks/>
            </p:cNvCxnSpPr>
            <p:nvPr/>
          </p:nvCxnSpPr>
          <p:spPr>
            <a:xfrm>
              <a:off x="7399837" y="311055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78E75EC-269A-70FD-C50A-51B74DCA7386}"/>
              </a:ext>
            </a:extLst>
          </p:cNvPr>
          <p:cNvGrpSpPr/>
          <p:nvPr/>
        </p:nvGrpSpPr>
        <p:grpSpPr>
          <a:xfrm>
            <a:off x="5450297" y="5259102"/>
            <a:ext cx="421614" cy="219163"/>
            <a:chOff x="5879582" y="4062616"/>
            <a:chExt cx="409589" cy="21291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84DB6BF-6346-3C62-3DBC-865620333996}"/>
                </a:ext>
              </a:extLst>
            </p:cNvPr>
            <p:cNvSpPr txBox="1"/>
            <p:nvPr/>
          </p:nvSpPr>
          <p:spPr>
            <a:xfrm>
              <a:off x="5884721" y="4062616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3EDB32F-4ECE-ADEB-977F-A8B9FC928A2E}"/>
                </a:ext>
              </a:extLst>
            </p:cNvPr>
            <p:cNvCxnSpPr>
              <a:cxnSpLocks/>
            </p:cNvCxnSpPr>
            <p:nvPr/>
          </p:nvCxnSpPr>
          <p:spPr>
            <a:xfrm>
              <a:off x="5879582" y="41777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62A44E2-DCA9-13CD-3AED-E584D5855181}"/>
              </a:ext>
            </a:extLst>
          </p:cNvPr>
          <p:cNvGrpSpPr/>
          <p:nvPr/>
        </p:nvGrpSpPr>
        <p:grpSpPr>
          <a:xfrm>
            <a:off x="5450297" y="6100653"/>
            <a:ext cx="416324" cy="219163"/>
            <a:chOff x="5901444" y="4869028"/>
            <a:chExt cx="404450" cy="21291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D189E02-8BCD-09AD-B717-E759FAE19F2C}"/>
                </a:ext>
              </a:extLst>
            </p:cNvPr>
            <p:cNvSpPr txBox="1"/>
            <p:nvPr/>
          </p:nvSpPr>
          <p:spPr>
            <a:xfrm>
              <a:off x="5901444" y="486902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E99DA0C-29F7-2793-5365-13B3538C95D1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98732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65582B3-910F-01B7-E928-869457D8A53D}"/>
              </a:ext>
            </a:extLst>
          </p:cNvPr>
          <p:cNvGrpSpPr/>
          <p:nvPr/>
        </p:nvGrpSpPr>
        <p:grpSpPr>
          <a:xfrm>
            <a:off x="5450297" y="6516192"/>
            <a:ext cx="416324" cy="219163"/>
            <a:chOff x="5867998" y="5158693"/>
            <a:chExt cx="404450" cy="21291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A688955-A02A-5133-510A-A25168F5490E}"/>
                </a:ext>
              </a:extLst>
            </p:cNvPr>
            <p:cNvSpPr txBox="1"/>
            <p:nvPr/>
          </p:nvSpPr>
          <p:spPr>
            <a:xfrm>
              <a:off x="5867998" y="515869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136A412-182E-A68C-1855-7DB2E99E2138}"/>
                </a:ext>
              </a:extLst>
            </p:cNvPr>
            <p:cNvCxnSpPr>
              <a:cxnSpLocks/>
            </p:cNvCxnSpPr>
            <p:nvPr/>
          </p:nvCxnSpPr>
          <p:spPr>
            <a:xfrm>
              <a:off x="5867998" y="526174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4D550650-3F23-B8FD-87AD-D8B80D54FE8F}"/>
              </a:ext>
            </a:extLst>
          </p:cNvPr>
          <p:cNvSpPr txBox="1"/>
          <p:nvPr/>
        </p:nvSpPr>
        <p:spPr>
          <a:xfrm>
            <a:off x="5450297" y="6740177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53E6B47-5A7A-FBC3-10C4-73672721CB5A}"/>
              </a:ext>
            </a:extLst>
          </p:cNvPr>
          <p:cNvCxnSpPr>
            <a:cxnSpLocks/>
          </p:cNvCxnSpPr>
          <p:nvPr/>
        </p:nvCxnSpPr>
        <p:spPr>
          <a:xfrm>
            <a:off x="5450297" y="6846249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BB4FC757-FF8B-3F05-A809-169F69CEC33F}"/>
              </a:ext>
            </a:extLst>
          </p:cNvPr>
          <p:cNvSpPr/>
          <p:nvPr/>
        </p:nvSpPr>
        <p:spPr>
          <a:xfrm>
            <a:off x="3618402" y="6350850"/>
            <a:ext cx="688100" cy="27141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C0F1C69-7164-6DFF-010D-B74BE0326EA5}"/>
              </a:ext>
            </a:extLst>
          </p:cNvPr>
          <p:cNvCxnSpPr>
            <a:cxnSpLocks/>
          </p:cNvCxnSpPr>
          <p:nvPr/>
        </p:nvCxnSpPr>
        <p:spPr>
          <a:xfrm flipV="1">
            <a:off x="3094196" y="3078555"/>
            <a:ext cx="367898" cy="27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43FA4BE-8431-42A6-C96F-F22884223567}"/>
              </a:ext>
            </a:extLst>
          </p:cNvPr>
          <p:cNvCxnSpPr>
            <a:cxnSpLocks/>
          </p:cNvCxnSpPr>
          <p:nvPr/>
        </p:nvCxnSpPr>
        <p:spPr>
          <a:xfrm>
            <a:off x="2991677" y="5097088"/>
            <a:ext cx="586672" cy="7309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563E745-2C4B-3CD2-94BE-01D03E6EA5A8}"/>
              </a:ext>
            </a:extLst>
          </p:cNvPr>
          <p:cNvSpPr txBox="1"/>
          <p:nvPr/>
        </p:nvSpPr>
        <p:spPr>
          <a:xfrm>
            <a:off x="1104489" y="1490341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CDB8B1-2196-2173-AE6F-D601CA5818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46510" r="31668" b="37967"/>
          <a:stretch>
            <a:fillRect/>
          </a:stretch>
        </p:blipFill>
        <p:spPr>
          <a:xfrm>
            <a:off x="1008085" y="4547891"/>
            <a:ext cx="728084" cy="18451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611932-3B93-5823-6CD2-99B2D1054A86}"/>
              </a:ext>
            </a:extLst>
          </p:cNvPr>
          <p:cNvSpPr txBox="1"/>
          <p:nvPr/>
        </p:nvSpPr>
        <p:spPr>
          <a:xfrm>
            <a:off x="331895" y="4500796"/>
            <a:ext cx="7280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6396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344B611-EEE8-9E00-5438-990C0574455B}"/>
              </a:ext>
            </a:extLst>
          </p:cNvPr>
          <p:cNvCxnSpPr>
            <a:cxnSpLocks/>
          </p:cNvCxnSpPr>
          <p:nvPr/>
        </p:nvCxnSpPr>
        <p:spPr>
          <a:xfrm flipH="1">
            <a:off x="950503" y="4751107"/>
            <a:ext cx="182453" cy="345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>
            <a:extLst>
              <a:ext uri="{FF2B5EF4-FFF2-40B4-BE49-F238E27FC236}">
                <a16:creationId xmlns:a16="http://schemas.microsoft.com/office/drawing/2014/main" id="{F5D49A3F-727A-FD1F-D039-3450D1FA6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0" y="5228594"/>
            <a:ext cx="903009" cy="2384079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C231983C-E257-97CB-A3BB-F40F989FE12C}"/>
              </a:ext>
            </a:extLst>
          </p:cNvPr>
          <p:cNvGrpSpPr/>
          <p:nvPr/>
        </p:nvGrpSpPr>
        <p:grpSpPr>
          <a:xfrm>
            <a:off x="1053137" y="5945976"/>
            <a:ext cx="416324" cy="184666"/>
            <a:chOff x="5901444" y="4598162"/>
            <a:chExt cx="404450" cy="17939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BB2B06-1357-6AD2-23FB-578C209F6E11}"/>
                </a:ext>
              </a:extLst>
            </p:cNvPr>
            <p:cNvSpPr txBox="1"/>
            <p:nvPr/>
          </p:nvSpPr>
          <p:spPr>
            <a:xfrm>
              <a:off x="5901444" y="459816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207B0FD-1940-7A91-B48A-F125D492B2A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6896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222E9BC-878F-4073-FABC-BFC2B695DAAF}"/>
              </a:ext>
            </a:extLst>
          </p:cNvPr>
          <p:cNvGrpSpPr/>
          <p:nvPr/>
        </p:nvGrpSpPr>
        <p:grpSpPr>
          <a:xfrm>
            <a:off x="1059979" y="5799486"/>
            <a:ext cx="416324" cy="184666"/>
            <a:chOff x="5901444" y="4398145"/>
            <a:chExt cx="404450" cy="17939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81FB641-40D7-C397-476F-9414E5164F96}"/>
                </a:ext>
              </a:extLst>
            </p:cNvPr>
            <p:cNvSpPr txBox="1"/>
            <p:nvPr/>
          </p:nvSpPr>
          <p:spPr>
            <a:xfrm>
              <a:off x="5901444" y="4398145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7DD1A58-0488-91E7-1EA5-48F9D36438B3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48864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0F08B5B-1359-FE6A-50E3-C40D4CE75C52}"/>
              </a:ext>
            </a:extLst>
          </p:cNvPr>
          <p:cNvGrpSpPr/>
          <p:nvPr/>
        </p:nvGrpSpPr>
        <p:grpSpPr>
          <a:xfrm>
            <a:off x="1044626" y="5632229"/>
            <a:ext cx="416324" cy="184666"/>
            <a:chOff x="5883170" y="4257242"/>
            <a:chExt cx="404450" cy="17939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B300DA0-C10A-4DC4-2CD8-0DCCCC06F0AC}"/>
                </a:ext>
              </a:extLst>
            </p:cNvPr>
            <p:cNvSpPr txBox="1"/>
            <p:nvPr/>
          </p:nvSpPr>
          <p:spPr>
            <a:xfrm>
              <a:off x="5883170" y="425724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7BF90B1-4AD6-5A13-8D2C-35689D67A5AE}"/>
                </a:ext>
              </a:extLst>
            </p:cNvPr>
            <p:cNvCxnSpPr>
              <a:cxnSpLocks/>
            </p:cNvCxnSpPr>
            <p:nvPr/>
          </p:nvCxnSpPr>
          <p:spPr>
            <a:xfrm>
              <a:off x="5894720" y="43553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1CC20DC-E496-E45E-2C13-FD32566C8DB3}"/>
              </a:ext>
            </a:extLst>
          </p:cNvPr>
          <p:cNvGrpSpPr/>
          <p:nvPr/>
        </p:nvGrpSpPr>
        <p:grpSpPr>
          <a:xfrm>
            <a:off x="1059979" y="5360607"/>
            <a:ext cx="433918" cy="184666"/>
            <a:chOff x="7401689" y="2832343"/>
            <a:chExt cx="421542" cy="17939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B5453F1-46E9-D218-A528-B88FEC4CCDC4}"/>
                </a:ext>
              </a:extLst>
            </p:cNvPr>
            <p:cNvSpPr txBox="1"/>
            <p:nvPr/>
          </p:nvSpPr>
          <p:spPr>
            <a:xfrm>
              <a:off x="7418781" y="2832343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F4A76E3-CD35-BA07-899E-9D9412DBC7E0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89" y="294271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715526F-F296-1E2A-708B-99F6F3FF9440}"/>
              </a:ext>
            </a:extLst>
          </p:cNvPr>
          <p:cNvGrpSpPr/>
          <p:nvPr/>
        </p:nvGrpSpPr>
        <p:grpSpPr>
          <a:xfrm>
            <a:off x="1041971" y="5422427"/>
            <a:ext cx="450752" cy="184666"/>
            <a:chOff x="7385335" y="3007114"/>
            <a:chExt cx="437896" cy="17939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0BAAA79-0A33-5911-FC1D-E8FCC5544079}"/>
                </a:ext>
              </a:extLst>
            </p:cNvPr>
            <p:cNvSpPr txBox="1"/>
            <p:nvPr/>
          </p:nvSpPr>
          <p:spPr>
            <a:xfrm>
              <a:off x="7385335" y="3007114"/>
              <a:ext cx="437896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4161900-BBA2-487B-6775-3C4C74E9D55B}"/>
                </a:ext>
              </a:extLst>
            </p:cNvPr>
            <p:cNvCxnSpPr>
              <a:cxnSpLocks/>
            </p:cNvCxnSpPr>
            <p:nvPr/>
          </p:nvCxnSpPr>
          <p:spPr>
            <a:xfrm>
              <a:off x="7399837" y="311055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D526B04-1F36-50BD-CDA7-DE70CEF44F3B}"/>
              </a:ext>
            </a:extLst>
          </p:cNvPr>
          <p:cNvGrpSpPr/>
          <p:nvPr/>
        </p:nvGrpSpPr>
        <p:grpSpPr>
          <a:xfrm>
            <a:off x="1046015" y="5523859"/>
            <a:ext cx="416324" cy="184666"/>
            <a:chOff x="5873376" y="4095223"/>
            <a:chExt cx="404450" cy="17939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AEF4E94-B0B8-E6B4-FE45-DE765DBB8814}"/>
                </a:ext>
              </a:extLst>
            </p:cNvPr>
            <p:cNvSpPr txBox="1"/>
            <p:nvPr/>
          </p:nvSpPr>
          <p:spPr>
            <a:xfrm>
              <a:off x="5873376" y="4095223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113F92E0-0AE6-D4A5-E6AF-1C9E3B3ABE81}"/>
                </a:ext>
              </a:extLst>
            </p:cNvPr>
            <p:cNvCxnSpPr>
              <a:cxnSpLocks/>
            </p:cNvCxnSpPr>
            <p:nvPr/>
          </p:nvCxnSpPr>
          <p:spPr>
            <a:xfrm>
              <a:off x="5879582" y="41777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39C26E7-4C42-9925-CEB5-42FEBEA4B6A2}"/>
              </a:ext>
            </a:extLst>
          </p:cNvPr>
          <p:cNvGrpSpPr/>
          <p:nvPr/>
        </p:nvGrpSpPr>
        <p:grpSpPr>
          <a:xfrm>
            <a:off x="1051450" y="6199704"/>
            <a:ext cx="416539" cy="184666"/>
            <a:chOff x="5901444" y="4896359"/>
            <a:chExt cx="404659" cy="17939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2F11B38-2420-279F-84DA-EC68D9C208AB}"/>
                </a:ext>
              </a:extLst>
            </p:cNvPr>
            <p:cNvSpPr txBox="1"/>
            <p:nvPr/>
          </p:nvSpPr>
          <p:spPr>
            <a:xfrm>
              <a:off x="5901653" y="4896359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561CE72C-B112-11AC-6DC1-86E5EA4D1A0F}"/>
                </a:ext>
              </a:extLst>
            </p:cNvPr>
            <p:cNvCxnSpPr>
              <a:cxnSpLocks/>
            </p:cNvCxnSpPr>
            <p:nvPr/>
          </p:nvCxnSpPr>
          <p:spPr>
            <a:xfrm>
              <a:off x="5901444" y="498732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5C2EF83-F659-9AEE-E575-70DCBE2B3686}"/>
              </a:ext>
            </a:extLst>
          </p:cNvPr>
          <p:cNvGrpSpPr/>
          <p:nvPr/>
        </p:nvGrpSpPr>
        <p:grpSpPr>
          <a:xfrm>
            <a:off x="1063370" y="6529928"/>
            <a:ext cx="416324" cy="184666"/>
            <a:chOff x="5867998" y="5175830"/>
            <a:chExt cx="404450" cy="17939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9C67705-940E-6F2D-77BB-B40C70ED819E}"/>
                </a:ext>
              </a:extLst>
            </p:cNvPr>
            <p:cNvSpPr txBox="1"/>
            <p:nvPr/>
          </p:nvSpPr>
          <p:spPr>
            <a:xfrm>
              <a:off x="5867998" y="5175830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3B3D90F-6B9A-E77A-4482-65228CE8901A}"/>
                </a:ext>
              </a:extLst>
            </p:cNvPr>
            <p:cNvCxnSpPr>
              <a:cxnSpLocks/>
            </p:cNvCxnSpPr>
            <p:nvPr/>
          </p:nvCxnSpPr>
          <p:spPr>
            <a:xfrm>
              <a:off x="5867998" y="526174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7156139-C7C0-4F87-9B1A-FBA6C22482D7}"/>
              </a:ext>
            </a:extLst>
          </p:cNvPr>
          <p:cNvGrpSpPr/>
          <p:nvPr/>
        </p:nvGrpSpPr>
        <p:grpSpPr>
          <a:xfrm>
            <a:off x="1053370" y="6919718"/>
            <a:ext cx="416324" cy="184666"/>
            <a:chOff x="1044768" y="7083703"/>
            <a:chExt cx="416324" cy="184666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DD6D47E-3481-62C0-9FC6-ECC5046D2E06}"/>
                </a:ext>
              </a:extLst>
            </p:cNvPr>
            <p:cNvSpPr txBox="1"/>
            <p:nvPr/>
          </p:nvSpPr>
          <p:spPr>
            <a:xfrm>
              <a:off x="1044768" y="7083703"/>
              <a:ext cx="4163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419CF4C-7EF1-6C54-41F4-C3954C0D5044}"/>
                </a:ext>
              </a:extLst>
            </p:cNvPr>
            <p:cNvCxnSpPr>
              <a:cxnSpLocks/>
            </p:cNvCxnSpPr>
            <p:nvPr/>
          </p:nvCxnSpPr>
          <p:spPr>
            <a:xfrm>
              <a:off x="1059979" y="7176036"/>
              <a:ext cx="6741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14CB3C3-283D-5211-ABC7-9800F6A321D4}"/>
              </a:ext>
            </a:extLst>
          </p:cNvPr>
          <p:cNvGrpSpPr/>
          <p:nvPr/>
        </p:nvGrpSpPr>
        <p:grpSpPr>
          <a:xfrm>
            <a:off x="1070336" y="7063169"/>
            <a:ext cx="416324" cy="184666"/>
            <a:chOff x="1044768" y="7083703"/>
            <a:chExt cx="416324" cy="18466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BBC9C0A-2260-9E0D-1F35-7073742B72AB}"/>
                </a:ext>
              </a:extLst>
            </p:cNvPr>
            <p:cNvSpPr txBox="1"/>
            <p:nvPr/>
          </p:nvSpPr>
          <p:spPr>
            <a:xfrm>
              <a:off x="1044768" y="7083703"/>
              <a:ext cx="4163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F7C140A-077C-FB40-3719-CDA0ACE8DE12}"/>
                </a:ext>
              </a:extLst>
            </p:cNvPr>
            <p:cNvCxnSpPr>
              <a:cxnSpLocks/>
            </p:cNvCxnSpPr>
            <p:nvPr/>
          </p:nvCxnSpPr>
          <p:spPr>
            <a:xfrm>
              <a:off x="1059979" y="7176036"/>
              <a:ext cx="6741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A5587AF-B343-3655-8211-727CA48704B4}"/>
              </a:ext>
            </a:extLst>
          </p:cNvPr>
          <p:cNvGrpSpPr/>
          <p:nvPr/>
        </p:nvGrpSpPr>
        <p:grpSpPr>
          <a:xfrm>
            <a:off x="1068691" y="7340648"/>
            <a:ext cx="416324" cy="184666"/>
            <a:chOff x="1044768" y="7083703"/>
            <a:chExt cx="416324" cy="18466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6CCA2662-D894-7067-539E-5722577267D5}"/>
                </a:ext>
              </a:extLst>
            </p:cNvPr>
            <p:cNvSpPr txBox="1"/>
            <p:nvPr/>
          </p:nvSpPr>
          <p:spPr>
            <a:xfrm>
              <a:off x="1044768" y="7083703"/>
              <a:ext cx="4163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D4885B8-6FA1-BA3C-BD91-C6A024F2A57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979" y="7176036"/>
              <a:ext cx="6741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D3FE9B0D-FE6A-E404-57C2-E3E4A0D437DA}"/>
              </a:ext>
            </a:extLst>
          </p:cNvPr>
          <p:cNvGrpSpPr/>
          <p:nvPr/>
        </p:nvGrpSpPr>
        <p:grpSpPr>
          <a:xfrm>
            <a:off x="1077193" y="7398793"/>
            <a:ext cx="416324" cy="184666"/>
            <a:chOff x="1044768" y="7083703"/>
            <a:chExt cx="416324" cy="184666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1BCBA18-9DC6-0B3D-9271-C568FD1A01F5}"/>
                </a:ext>
              </a:extLst>
            </p:cNvPr>
            <p:cNvSpPr txBox="1"/>
            <p:nvPr/>
          </p:nvSpPr>
          <p:spPr>
            <a:xfrm>
              <a:off x="1044768" y="7083703"/>
              <a:ext cx="41632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68A4EF9-4FCE-2F6D-5988-BC1A0BEB63E4}"/>
                </a:ext>
              </a:extLst>
            </p:cNvPr>
            <p:cNvCxnSpPr>
              <a:cxnSpLocks/>
            </p:cNvCxnSpPr>
            <p:nvPr/>
          </p:nvCxnSpPr>
          <p:spPr>
            <a:xfrm>
              <a:off x="1059979" y="7176036"/>
              <a:ext cx="67412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40C9EB5-2FF2-5D60-8394-E24BDC9146C5}"/>
              </a:ext>
            </a:extLst>
          </p:cNvPr>
          <p:cNvSpPr/>
          <p:nvPr/>
        </p:nvSpPr>
        <p:spPr>
          <a:xfrm>
            <a:off x="185933" y="5660064"/>
            <a:ext cx="685333" cy="10895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BD816816-F790-B334-2DFC-5202516F81BB}"/>
              </a:ext>
            </a:extLst>
          </p:cNvPr>
          <p:cNvGrpSpPr/>
          <p:nvPr/>
        </p:nvGrpSpPr>
        <p:grpSpPr>
          <a:xfrm>
            <a:off x="1706167" y="4557143"/>
            <a:ext cx="421065" cy="219932"/>
            <a:chOff x="1810543" y="2679893"/>
            <a:chExt cx="304639" cy="159119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9A57901-8698-F20A-A4C4-1844F674D536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95B3055-C552-DF92-2EE7-4E3EFCD9E165}"/>
                </a:ext>
              </a:extLst>
            </p:cNvPr>
            <p:cNvSpPr txBox="1"/>
            <p:nvPr/>
          </p:nvSpPr>
          <p:spPr>
            <a:xfrm>
              <a:off x="1813369" y="2679893"/>
              <a:ext cx="301813" cy="159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63962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61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5FA3D06C-02F4-35D2-C7AF-27216175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765" t="278" b="-354"/>
          <a:stretch/>
        </p:blipFill>
        <p:spPr>
          <a:xfrm>
            <a:off x="2816030" y="1628080"/>
            <a:ext cx="717269" cy="1989445"/>
          </a:xfrm>
          <a:prstGeom prst="rect">
            <a:avLst/>
          </a:prstGeom>
          <a:ln w="1270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48FD4C-0912-A087-C857-749612C26409}"/>
              </a:ext>
            </a:extLst>
          </p:cNvPr>
          <p:cNvSpPr txBox="1"/>
          <p:nvPr/>
        </p:nvSpPr>
        <p:spPr>
          <a:xfrm>
            <a:off x="661617" y="1350884"/>
            <a:ext cx="247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720786-17B5-3ABF-CD38-068FD7D13C65}"/>
              </a:ext>
            </a:extLst>
          </p:cNvPr>
          <p:cNvSpPr txBox="1"/>
          <p:nvPr/>
        </p:nvSpPr>
        <p:spPr>
          <a:xfrm>
            <a:off x="483153" y="1960431"/>
            <a:ext cx="108016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Xpress-HECTD3C823A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17B7BF-713B-0262-3B4A-9A22572A00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" t="31498" r="-531" b="17687"/>
          <a:stretch/>
        </p:blipFill>
        <p:spPr>
          <a:xfrm>
            <a:off x="1522087" y="2255759"/>
            <a:ext cx="678087" cy="1010174"/>
          </a:xfrm>
          <a:prstGeom prst="rect">
            <a:avLst/>
          </a:prstGeom>
          <a:ln w="1270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6C272C-6B39-CE07-37D2-80302A59705A}"/>
              </a:ext>
            </a:extLst>
          </p:cNvPr>
          <p:cNvSpPr txBox="1"/>
          <p:nvPr/>
        </p:nvSpPr>
        <p:spPr>
          <a:xfrm>
            <a:off x="1487715" y="2090219"/>
            <a:ext cx="35031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6AC62F-C02D-00B9-221D-41E3519D1FA5}"/>
              </a:ext>
            </a:extLst>
          </p:cNvPr>
          <p:cNvSpPr txBox="1"/>
          <p:nvPr/>
        </p:nvSpPr>
        <p:spPr>
          <a:xfrm>
            <a:off x="981827" y="2199279"/>
            <a:ext cx="595824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44624-C735-D185-B704-E33E4008EBD4}"/>
              </a:ext>
            </a:extLst>
          </p:cNvPr>
          <p:cNvSpPr txBox="1"/>
          <p:nvPr/>
        </p:nvSpPr>
        <p:spPr>
          <a:xfrm>
            <a:off x="1107820" y="1600588"/>
            <a:ext cx="54156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ACA867-EB79-D30E-54C6-1727B52A4387}"/>
              </a:ext>
            </a:extLst>
          </p:cNvPr>
          <p:cNvSpPr txBox="1"/>
          <p:nvPr/>
        </p:nvSpPr>
        <p:spPr>
          <a:xfrm>
            <a:off x="1511866" y="1600548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2CE98-34E1-B516-F4F2-2FD5F413299F}"/>
              </a:ext>
            </a:extLst>
          </p:cNvPr>
          <p:cNvSpPr txBox="1"/>
          <p:nvPr/>
        </p:nvSpPr>
        <p:spPr>
          <a:xfrm>
            <a:off x="1839106" y="1600464"/>
            <a:ext cx="288704" cy="1874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1FE471-F809-3DD6-3765-88C0E8751E87}"/>
              </a:ext>
            </a:extLst>
          </p:cNvPr>
          <p:cNvSpPr txBox="1"/>
          <p:nvPr/>
        </p:nvSpPr>
        <p:spPr>
          <a:xfrm rot="16200000">
            <a:off x="1008071" y="2552498"/>
            <a:ext cx="83526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02C387-180D-954F-CB69-ED48892629F8}"/>
              </a:ext>
            </a:extLst>
          </p:cNvPr>
          <p:cNvSpPr txBox="1"/>
          <p:nvPr/>
        </p:nvSpPr>
        <p:spPr>
          <a:xfrm>
            <a:off x="1013985" y="3244866"/>
            <a:ext cx="605808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10%Input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9C5E95-5853-A274-1394-401EF00547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80" t="75730" r="8490" b="10956"/>
          <a:stretch/>
        </p:blipFill>
        <p:spPr>
          <a:xfrm>
            <a:off x="1522222" y="3316084"/>
            <a:ext cx="678086" cy="241353"/>
          </a:xfrm>
          <a:prstGeom prst="rect">
            <a:avLst/>
          </a:prstGeom>
          <a:ln w="12700"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C7ABF6-A9D8-1F6B-314B-4275D33AAE75}"/>
              </a:ext>
            </a:extLst>
          </p:cNvPr>
          <p:cNvSpPr txBox="1"/>
          <p:nvPr/>
        </p:nvSpPr>
        <p:spPr>
          <a:xfrm>
            <a:off x="1849994" y="2093428"/>
            <a:ext cx="35031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3821F0-86F6-50EB-2B2B-DBD9F765D991}"/>
              </a:ext>
            </a:extLst>
          </p:cNvPr>
          <p:cNvSpPr txBox="1"/>
          <p:nvPr/>
        </p:nvSpPr>
        <p:spPr>
          <a:xfrm>
            <a:off x="663729" y="1826415"/>
            <a:ext cx="100488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Xpress-HETCD3WT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22B271-1A1A-2039-2E97-CB205FAEE502}"/>
              </a:ext>
            </a:extLst>
          </p:cNvPr>
          <p:cNvSpPr txBox="1"/>
          <p:nvPr/>
        </p:nvSpPr>
        <p:spPr>
          <a:xfrm>
            <a:off x="1840199" y="1840803"/>
            <a:ext cx="288704" cy="1874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25ED7A-0424-5DAA-4A31-22C749435F0D}"/>
              </a:ext>
            </a:extLst>
          </p:cNvPr>
          <p:cNvSpPr txBox="1"/>
          <p:nvPr/>
        </p:nvSpPr>
        <p:spPr>
          <a:xfrm>
            <a:off x="1510918" y="1839718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C963AE-DD10-61A1-8CCE-564405EACC87}"/>
              </a:ext>
            </a:extLst>
          </p:cNvPr>
          <p:cNvSpPr txBox="1"/>
          <p:nvPr/>
        </p:nvSpPr>
        <p:spPr>
          <a:xfrm>
            <a:off x="1511609" y="1705025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9EB321-BB35-9B62-11B9-12C7B4ADAAB0}"/>
              </a:ext>
            </a:extLst>
          </p:cNvPr>
          <p:cNvSpPr txBox="1"/>
          <p:nvPr/>
        </p:nvSpPr>
        <p:spPr>
          <a:xfrm>
            <a:off x="1838029" y="1709263"/>
            <a:ext cx="288704" cy="1874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5B9D1-FC45-216D-40E9-537934D420EB}"/>
              </a:ext>
            </a:extLst>
          </p:cNvPr>
          <p:cNvSpPr txBox="1"/>
          <p:nvPr/>
        </p:nvSpPr>
        <p:spPr>
          <a:xfrm>
            <a:off x="933311" y="1706941"/>
            <a:ext cx="630655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MyD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5FB90C-4F5A-5871-0BF0-3AAFE9ADE05E}"/>
              </a:ext>
            </a:extLst>
          </p:cNvPr>
          <p:cNvSpPr txBox="1"/>
          <p:nvPr/>
        </p:nvSpPr>
        <p:spPr>
          <a:xfrm>
            <a:off x="1485431" y="1958514"/>
            <a:ext cx="288704" cy="1874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9D8594-4CAF-283E-D058-A6D041FD780F}"/>
              </a:ext>
            </a:extLst>
          </p:cNvPr>
          <p:cNvSpPr txBox="1"/>
          <p:nvPr/>
        </p:nvSpPr>
        <p:spPr>
          <a:xfrm>
            <a:off x="1842040" y="1959836"/>
            <a:ext cx="288704" cy="1874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FA4B9C-A49C-51ED-3EDD-1E8B311107CE}"/>
              </a:ext>
            </a:extLst>
          </p:cNvPr>
          <p:cNvGrpSpPr/>
          <p:nvPr/>
        </p:nvGrpSpPr>
        <p:grpSpPr>
          <a:xfrm>
            <a:off x="2193506" y="2222168"/>
            <a:ext cx="317932" cy="187424"/>
            <a:chOff x="1801924" y="1527556"/>
            <a:chExt cx="308864" cy="18207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E6EA15-4375-4E69-8099-5CE72DF15223}"/>
                </a:ext>
              </a:extLst>
            </p:cNvPr>
            <p:cNvSpPr txBox="1"/>
            <p:nvPr/>
          </p:nvSpPr>
          <p:spPr>
            <a:xfrm>
              <a:off x="1801924" y="1527556"/>
              <a:ext cx="30886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27B646C-316E-1017-548A-AB37F65C85A8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6A641B-F8BC-A306-4621-4A6807A23281}"/>
              </a:ext>
            </a:extLst>
          </p:cNvPr>
          <p:cNvGrpSpPr/>
          <p:nvPr/>
        </p:nvGrpSpPr>
        <p:grpSpPr>
          <a:xfrm>
            <a:off x="2193507" y="2912084"/>
            <a:ext cx="310674" cy="187424"/>
            <a:chOff x="1801324" y="2131496"/>
            <a:chExt cx="301813" cy="1820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230E5A-A615-8923-9ACC-8B8E11770303}"/>
                </a:ext>
              </a:extLst>
            </p:cNvPr>
            <p:cNvSpPr txBox="1"/>
            <p:nvPr/>
          </p:nvSpPr>
          <p:spPr>
            <a:xfrm>
              <a:off x="1801324" y="2131496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D3D402E-BBEC-E8E1-FEFD-8193914A477D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2238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5FA6A5-EF01-2544-E5B7-C0D64CA0CC44}"/>
              </a:ext>
            </a:extLst>
          </p:cNvPr>
          <p:cNvGrpSpPr/>
          <p:nvPr/>
        </p:nvGrpSpPr>
        <p:grpSpPr>
          <a:xfrm>
            <a:off x="2193506" y="2437493"/>
            <a:ext cx="314240" cy="187424"/>
            <a:chOff x="1801773" y="1731611"/>
            <a:chExt cx="305277" cy="18207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61B2A0F-65AE-ABD1-2BF8-E3BC26BBF4D7}"/>
                </a:ext>
              </a:extLst>
            </p:cNvPr>
            <p:cNvSpPr txBox="1"/>
            <p:nvPr/>
          </p:nvSpPr>
          <p:spPr>
            <a:xfrm>
              <a:off x="1801773" y="1731611"/>
              <a:ext cx="30527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8FD1E1D-D28A-2E36-9D21-A4475BC0F3AC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C762F6-0BE3-B92D-B441-733520E72DAF}"/>
              </a:ext>
            </a:extLst>
          </p:cNvPr>
          <p:cNvGrpSpPr/>
          <p:nvPr/>
        </p:nvGrpSpPr>
        <p:grpSpPr>
          <a:xfrm>
            <a:off x="2187733" y="3351009"/>
            <a:ext cx="310674" cy="187424"/>
            <a:chOff x="1792576" y="2668645"/>
            <a:chExt cx="301813" cy="18207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39FDA06-FAEF-FC95-0BFC-4CB38CD271C9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CB0210F-B7F1-323B-E146-2804B037A99B}"/>
                </a:ext>
              </a:extLst>
            </p:cNvPr>
            <p:cNvSpPr txBox="1"/>
            <p:nvPr/>
          </p:nvSpPr>
          <p:spPr>
            <a:xfrm>
              <a:off x="1792576" y="2668645"/>
              <a:ext cx="301813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92BB7CE-164F-83E2-B28A-E2B985C67DD4}"/>
              </a:ext>
            </a:extLst>
          </p:cNvPr>
          <p:cNvSpPr txBox="1"/>
          <p:nvPr/>
        </p:nvSpPr>
        <p:spPr>
          <a:xfrm>
            <a:off x="1047140" y="3349778"/>
            <a:ext cx="525051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4D0F00-FCEB-78EA-83C4-D0D496B03F07}"/>
              </a:ext>
            </a:extLst>
          </p:cNvPr>
          <p:cNvSpPr txBox="1"/>
          <p:nvPr/>
        </p:nvSpPr>
        <p:spPr>
          <a:xfrm>
            <a:off x="414279" y="1084887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27DA11-C735-05A8-2B58-7B055B2B22DE}"/>
              </a:ext>
            </a:extLst>
          </p:cNvPr>
          <p:cNvSpPr/>
          <p:nvPr/>
        </p:nvSpPr>
        <p:spPr>
          <a:xfrm>
            <a:off x="2867093" y="2287498"/>
            <a:ext cx="686213" cy="92920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2DD0CCB-6BB1-20B4-2858-53F41CE391CD}"/>
              </a:ext>
            </a:extLst>
          </p:cNvPr>
          <p:cNvCxnSpPr>
            <a:cxnSpLocks/>
          </p:cNvCxnSpPr>
          <p:nvPr/>
        </p:nvCxnSpPr>
        <p:spPr>
          <a:xfrm>
            <a:off x="2269179" y="2728719"/>
            <a:ext cx="476233" cy="14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DEE5B6C-3F0E-2B9C-4A02-249D794F2052}"/>
              </a:ext>
            </a:extLst>
          </p:cNvPr>
          <p:cNvCxnSpPr>
            <a:cxnSpLocks/>
            <a:stCxn id="33" idx="1"/>
          </p:cNvCxnSpPr>
          <p:nvPr/>
        </p:nvCxnSpPr>
        <p:spPr>
          <a:xfrm>
            <a:off x="2187733" y="3444721"/>
            <a:ext cx="644010" cy="5858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77FC1CAB-C17F-7CDA-8B00-F436027AC5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53" t="-179" r="2217" b="-1095"/>
          <a:stretch/>
        </p:blipFill>
        <p:spPr>
          <a:xfrm>
            <a:off x="2867093" y="3667674"/>
            <a:ext cx="717269" cy="1835833"/>
          </a:xfrm>
          <a:prstGeom prst="rect">
            <a:avLst/>
          </a:prstGeom>
          <a:ln w="12700"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6C50FB1-66FB-2541-B8B8-4A6EAE22A74F}"/>
              </a:ext>
            </a:extLst>
          </p:cNvPr>
          <p:cNvSpPr/>
          <p:nvPr/>
        </p:nvSpPr>
        <p:spPr>
          <a:xfrm>
            <a:off x="2867092" y="5003812"/>
            <a:ext cx="668246" cy="30582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A9FD0F-9399-2B98-78B4-B74F477C52A9}"/>
              </a:ext>
            </a:extLst>
          </p:cNvPr>
          <p:cNvSpPr txBox="1"/>
          <p:nvPr/>
        </p:nvSpPr>
        <p:spPr>
          <a:xfrm>
            <a:off x="263984" y="802873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7A25EB0-29D7-F097-CAA9-93CCF1C41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96" y="3900903"/>
            <a:ext cx="1164008" cy="2817463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4C2E8FBF-68EC-221D-E9F5-8BD4AA99542D}"/>
              </a:ext>
            </a:extLst>
          </p:cNvPr>
          <p:cNvGrpSpPr/>
          <p:nvPr/>
        </p:nvGrpSpPr>
        <p:grpSpPr>
          <a:xfrm>
            <a:off x="4220358" y="6145355"/>
            <a:ext cx="416324" cy="219163"/>
            <a:chOff x="5424226" y="5180873"/>
            <a:chExt cx="404450" cy="212912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086186A-4E98-796C-A17F-9130E956980A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DBC899A-0BE8-4B12-36C5-9E3221BAD1FB}"/>
                </a:ext>
              </a:extLst>
            </p:cNvPr>
            <p:cNvSpPr txBox="1"/>
            <p:nvPr/>
          </p:nvSpPr>
          <p:spPr>
            <a:xfrm>
              <a:off x="5424226" y="518087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53A5E2B-4065-A12B-D3AF-F80D5D5B8D96}"/>
              </a:ext>
            </a:extLst>
          </p:cNvPr>
          <p:cNvGrpSpPr/>
          <p:nvPr/>
        </p:nvGrpSpPr>
        <p:grpSpPr>
          <a:xfrm>
            <a:off x="4175645" y="4445850"/>
            <a:ext cx="416324" cy="219163"/>
            <a:chOff x="5449035" y="3888259"/>
            <a:chExt cx="404450" cy="21291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EBE15F-28F4-1D59-789F-A512C1B7FA4D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A2C9C2F-ACB0-8A90-2088-FBE77B555149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27EBC50-28B3-D546-2EE4-2C555F0EF6E1}"/>
              </a:ext>
            </a:extLst>
          </p:cNvPr>
          <p:cNvGrpSpPr/>
          <p:nvPr/>
        </p:nvGrpSpPr>
        <p:grpSpPr>
          <a:xfrm>
            <a:off x="4216173" y="5117203"/>
            <a:ext cx="416324" cy="219163"/>
            <a:chOff x="5449035" y="4464371"/>
            <a:chExt cx="404450" cy="21291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293931-77DF-39C9-5648-A7CAA1FDFE6C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9BE6F02-8255-8EFD-4C2B-9FB6C0BA74E3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A2C3CDD-6F9B-CF4C-FF9F-1C70019B26A1}"/>
              </a:ext>
            </a:extLst>
          </p:cNvPr>
          <p:cNvGrpSpPr/>
          <p:nvPr/>
        </p:nvGrpSpPr>
        <p:grpSpPr>
          <a:xfrm>
            <a:off x="4233041" y="4888387"/>
            <a:ext cx="416324" cy="219163"/>
            <a:chOff x="5449035" y="4265248"/>
            <a:chExt cx="404450" cy="21291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1886F84-9C3E-DC80-4BBE-E50FC4CF82B8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31CB7C9-07A0-8E25-AD8B-18EF5133E23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5519889-712B-550F-DD14-A4F2AC180953}"/>
              </a:ext>
            </a:extLst>
          </p:cNvPr>
          <p:cNvGrpSpPr/>
          <p:nvPr/>
        </p:nvGrpSpPr>
        <p:grpSpPr>
          <a:xfrm>
            <a:off x="4151487" y="4625245"/>
            <a:ext cx="416324" cy="219163"/>
            <a:chOff x="5449035" y="4047765"/>
            <a:chExt cx="404450" cy="21291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1EEFC9-A38D-F8A2-7BF2-FBF082CC536B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885973C-0DF7-BFD2-F7E5-89EB95A85945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3A978B6-DA41-61A9-A91C-DD9723ACEA00}"/>
              </a:ext>
            </a:extLst>
          </p:cNvPr>
          <p:cNvGrpSpPr/>
          <p:nvPr/>
        </p:nvGrpSpPr>
        <p:grpSpPr>
          <a:xfrm>
            <a:off x="4170173" y="4338482"/>
            <a:ext cx="416324" cy="219163"/>
            <a:chOff x="5449035" y="3793832"/>
            <a:chExt cx="404450" cy="2129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1356FA-3ECA-679D-FA30-6963B6EE4371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F59D6B0-AF81-CCD4-97BA-D64FFB5E2AD9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D357783-0098-8498-7893-91844FDF1662}"/>
              </a:ext>
            </a:extLst>
          </p:cNvPr>
          <p:cNvGrpSpPr/>
          <p:nvPr/>
        </p:nvGrpSpPr>
        <p:grpSpPr>
          <a:xfrm>
            <a:off x="4164701" y="4247962"/>
            <a:ext cx="416324" cy="219163"/>
            <a:chOff x="5449035" y="3705012"/>
            <a:chExt cx="404450" cy="21291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D30049F-060F-4F67-D6D6-AEC87CDB0AD6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7A38247-010B-170E-0A41-9EECC72376F7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9C5EA28-A2DE-BE9D-E670-954CE496DD75}"/>
              </a:ext>
            </a:extLst>
          </p:cNvPr>
          <p:cNvGrpSpPr/>
          <p:nvPr/>
        </p:nvGrpSpPr>
        <p:grpSpPr>
          <a:xfrm>
            <a:off x="4209849" y="5463724"/>
            <a:ext cx="416324" cy="219163"/>
            <a:chOff x="5449035" y="4734418"/>
            <a:chExt cx="404450" cy="21291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73C4A7-B647-1187-5FB6-17C1D119D83D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AEC0753-246E-A027-2695-D0552BC2A6D8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FAD625F-9F00-1F72-8BBB-0D759400E2C4}"/>
              </a:ext>
            </a:extLst>
          </p:cNvPr>
          <p:cNvGrpSpPr/>
          <p:nvPr/>
        </p:nvGrpSpPr>
        <p:grpSpPr>
          <a:xfrm>
            <a:off x="4232381" y="5875869"/>
            <a:ext cx="416324" cy="219163"/>
            <a:chOff x="5449035" y="4980601"/>
            <a:chExt cx="404450" cy="21291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36B02CB-4FDA-A41C-289E-A350F8434CB6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979CE7F-1AAA-28A4-31E3-17E2FEF6E7D0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D59A0D3A-F7F3-0656-7894-EA994977D1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72" y="991537"/>
            <a:ext cx="1258132" cy="2814326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3FA75475-419C-7786-C00D-FE25DF237C6E}"/>
              </a:ext>
            </a:extLst>
          </p:cNvPr>
          <p:cNvGrpSpPr/>
          <p:nvPr/>
        </p:nvGrpSpPr>
        <p:grpSpPr>
          <a:xfrm>
            <a:off x="4084768" y="1767585"/>
            <a:ext cx="416324" cy="219163"/>
            <a:chOff x="5449035" y="3888259"/>
            <a:chExt cx="404450" cy="21291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9AAAD0D-A33F-3457-84FC-0F66DC5923E0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A38E1BF-DBAB-30B4-60F6-D3F85C7FDCDD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2DDE317-9641-EB80-A980-1B75C42D185F}"/>
              </a:ext>
            </a:extLst>
          </p:cNvPr>
          <p:cNvGrpSpPr/>
          <p:nvPr/>
        </p:nvGrpSpPr>
        <p:grpSpPr>
          <a:xfrm>
            <a:off x="4151487" y="2389100"/>
            <a:ext cx="416324" cy="219163"/>
            <a:chOff x="5449035" y="4464371"/>
            <a:chExt cx="404450" cy="21291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BFB287-AE19-5ADA-EBA2-735564A463AD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9C4E451-BB89-B3BB-D630-C5279E54BC1B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F01E47D-C663-CE0E-662F-323AF3D566F1}"/>
              </a:ext>
            </a:extLst>
          </p:cNvPr>
          <p:cNvGrpSpPr/>
          <p:nvPr/>
        </p:nvGrpSpPr>
        <p:grpSpPr>
          <a:xfrm>
            <a:off x="4142164" y="2210122"/>
            <a:ext cx="416324" cy="219163"/>
            <a:chOff x="5449035" y="4265248"/>
            <a:chExt cx="404450" cy="21291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8857B5C-E6FD-7DCB-0981-5466D5ECFEE0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1D1CA6F-DF25-BBFF-F8E8-4CE081AAEC5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8C7E0D3-A1B5-099D-0574-7ECC8FFE3683}"/>
              </a:ext>
            </a:extLst>
          </p:cNvPr>
          <p:cNvGrpSpPr/>
          <p:nvPr/>
        </p:nvGrpSpPr>
        <p:grpSpPr>
          <a:xfrm>
            <a:off x="4060610" y="1946980"/>
            <a:ext cx="416324" cy="219163"/>
            <a:chOff x="5449035" y="4047765"/>
            <a:chExt cx="404450" cy="21291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627EB87-7CD0-37FC-8057-6DA40D082FE4}"/>
                </a:ext>
              </a:extLst>
            </p:cNvPr>
            <p:cNvSpPr txBox="1"/>
            <p:nvPr/>
          </p:nvSpPr>
          <p:spPr>
            <a:xfrm>
              <a:off x="5449035" y="4047765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6DF35D6-FB96-3FF4-CA36-5A9C45140461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F9B5EBA-CD58-9C41-175C-2DDC9C48F537}"/>
              </a:ext>
            </a:extLst>
          </p:cNvPr>
          <p:cNvGrpSpPr/>
          <p:nvPr/>
        </p:nvGrpSpPr>
        <p:grpSpPr>
          <a:xfrm>
            <a:off x="4079296" y="1660217"/>
            <a:ext cx="416324" cy="219163"/>
            <a:chOff x="5449035" y="3793832"/>
            <a:chExt cx="404450" cy="21291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EE1B0DA-86D8-8683-F343-D0967EC754FD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A1BFD36-041D-F7CB-6B73-D9BF3CB0F6C9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EB052C1-9CF6-F0E3-BD94-490EBD98E38F}"/>
              </a:ext>
            </a:extLst>
          </p:cNvPr>
          <p:cNvGrpSpPr/>
          <p:nvPr/>
        </p:nvGrpSpPr>
        <p:grpSpPr>
          <a:xfrm>
            <a:off x="4073824" y="1569697"/>
            <a:ext cx="416324" cy="219163"/>
            <a:chOff x="5449035" y="3705012"/>
            <a:chExt cx="404450" cy="21291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B640BFA-9C80-CC2B-4841-70F98F53B96F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12C4C84-E86F-28B9-1539-70FF1E8A0934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9F196D2-E5F4-A322-0E22-2EF5403C534C}"/>
              </a:ext>
            </a:extLst>
          </p:cNvPr>
          <p:cNvGrpSpPr/>
          <p:nvPr/>
        </p:nvGrpSpPr>
        <p:grpSpPr>
          <a:xfrm>
            <a:off x="4129481" y="2715892"/>
            <a:ext cx="416324" cy="219163"/>
            <a:chOff x="5449035" y="4734418"/>
            <a:chExt cx="404450" cy="21291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DD3CC6-BF1D-026C-5C14-6B2EB8A40552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E3FDD2D-3080-170A-4461-2A05D9487F91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F8E8B06-B6A3-B719-DD38-7D0ED3FB2B41}"/>
              </a:ext>
            </a:extLst>
          </p:cNvPr>
          <p:cNvGrpSpPr/>
          <p:nvPr/>
        </p:nvGrpSpPr>
        <p:grpSpPr>
          <a:xfrm>
            <a:off x="4151487" y="3197604"/>
            <a:ext cx="416324" cy="219163"/>
            <a:chOff x="5449035" y="4980601"/>
            <a:chExt cx="404450" cy="21291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4D85E4D-4D62-F13C-E7AB-28AC28F71E95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61CBE8A-C72D-DAFA-1D19-38D1306AAD75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FF2CAFF-2622-8283-E4B9-9AD8B8ED5328}"/>
              </a:ext>
            </a:extLst>
          </p:cNvPr>
          <p:cNvSpPr/>
          <p:nvPr/>
        </p:nvSpPr>
        <p:spPr>
          <a:xfrm>
            <a:off x="4786203" y="2294237"/>
            <a:ext cx="635714" cy="76960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8089209-1979-5BC9-B231-7B97A0648423}"/>
              </a:ext>
            </a:extLst>
          </p:cNvPr>
          <p:cNvSpPr/>
          <p:nvPr/>
        </p:nvSpPr>
        <p:spPr>
          <a:xfrm>
            <a:off x="4773328" y="5758795"/>
            <a:ext cx="715592" cy="30582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33D23A1B-1EF2-5D9F-5FB7-72627F6F361C}"/>
              </a:ext>
            </a:extLst>
          </p:cNvPr>
          <p:cNvCxnSpPr>
            <a:cxnSpLocks/>
          </p:cNvCxnSpPr>
          <p:nvPr/>
        </p:nvCxnSpPr>
        <p:spPr>
          <a:xfrm>
            <a:off x="3587092" y="2676446"/>
            <a:ext cx="476233" cy="14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0154760-7E4E-216A-2D4A-2CA041468C2E}"/>
              </a:ext>
            </a:extLst>
          </p:cNvPr>
          <p:cNvCxnSpPr>
            <a:cxnSpLocks/>
          </p:cNvCxnSpPr>
          <p:nvPr/>
        </p:nvCxnSpPr>
        <p:spPr>
          <a:xfrm>
            <a:off x="3647776" y="4311014"/>
            <a:ext cx="480887" cy="826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1FD599E-E7AD-46AD-F18B-AF676C92211B}"/>
              </a:ext>
            </a:extLst>
          </p:cNvPr>
          <p:cNvSpPr txBox="1"/>
          <p:nvPr/>
        </p:nvSpPr>
        <p:spPr>
          <a:xfrm>
            <a:off x="1686934" y="672836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FC239FEE-F2D7-E505-8508-02097C8FD6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898" y="4275500"/>
            <a:ext cx="1103376" cy="1847088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2B95C24A-2B13-040E-75B1-04872FDC3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7" t="6076" r="25577" b="80358"/>
          <a:stretch>
            <a:fillRect/>
          </a:stretch>
        </p:blipFill>
        <p:spPr>
          <a:xfrm flipH="1">
            <a:off x="1510421" y="3602537"/>
            <a:ext cx="696577" cy="247934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EA6C1C93-B910-1E4C-AA98-60BCB982E7BF}"/>
              </a:ext>
            </a:extLst>
          </p:cNvPr>
          <p:cNvSpPr txBox="1"/>
          <p:nvPr/>
        </p:nvSpPr>
        <p:spPr>
          <a:xfrm>
            <a:off x="847563" y="3587805"/>
            <a:ext cx="891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6396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9A2AAE1-A847-F7B4-97F2-497E933792B2}"/>
              </a:ext>
            </a:extLst>
          </p:cNvPr>
          <p:cNvGrpSpPr/>
          <p:nvPr/>
        </p:nvGrpSpPr>
        <p:grpSpPr>
          <a:xfrm>
            <a:off x="2206998" y="3655437"/>
            <a:ext cx="421065" cy="219932"/>
            <a:chOff x="1810543" y="2684830"/>
            <a:chExt cx="304639" cy="159119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AD61F2F-D58B-81C8-561F-76251649CADF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ACB38A7-AD84-C597-6FEF-B75E534A1CFF}"/>
                </a:ext>
              </a:extLst>
            </p:cNvPr>
            <p:cNvSpPr txBox="1"/>
            <p:nvPr/>
          </p:nvSpPr>
          <p:spPr>
            <a:xfrm>
              <a:off x="1813369" y="2684830"/>
              <a:ext cx="301813" cy="159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63962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24D6987-9AEE-0ED5-B4BD-428AABDB5B3D}"/>
              </a:ext>
            </a:extLst>
          </p:cNvPr>
          <p:cNvCxnSpPr>
            <a:cxnSpLocks/>
          </p:cNvCxnSpPr>
          <p:nvPr/>
        </p:nvCxnSpPr>
        <p:spPr>
          <a:xfrm flipH="1">
            <a:off x="1225319" y="3866262"/>
            <a:ext cx="389728" cy="405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941A814-4B20-B1E6-3DF9-5C4069D95F76}"/>
              </a:ext>
            </a:extLst>
          </p:cNvPr>
          <p:cNvGrpSpPr/>
          <p:nvPr/>
        </p:nvGrpSpPr>
        <p:grpSpPr>
          <a:xfrm>
            <a:off x="206117" y="5350578"/>
            <a:ext cx="416324" cy="184666"/>
            <a:chOff x="5450742" y="5194134"/>
            <a:chExt cx="404450" cy="179399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3656C48-CEF4-31E0-6C67-B88C8031DE28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B60DBD9-D48C-EA34-AC21-69B1215C5110}"/>
                </a:ext>
              </a:extLst>
            </p:cNvPr>
            <p:cNvSpPr txBox="1"/>
            <p:nvPr/>
          </p:nvSpPr>
          <p:spPr>
            <a:xfrm>
              <a:off x="5450742" y="519413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921C7A65-0469-7E74-CBBF-FE385AE1CDE9}"/>
              </a:ext>
            </a:extLst>
          </p:cNvPr>
          <p:cNvGrpSpPr/>
          <p:nvPr/>
        </p:nvGrpSpPr>
        <p:grpSpPr>
          <a:xfrm>
            <a:off x="141813" y="4382137"/>
            <a:ext cx="416324" cy="184666"/>
            <a:chOff x="5449035" y="3888259"/>
            <a:chExt cx="404450" cy="17939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C57C728-4389-9ADA-5616-5DC48934C5DB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33062B8-B7C9-8DF2-C159-233457A5A77A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6232C51-7D4A-2646-5DAE-846A1BD0D206}"/>
              </a:ext>
            </a:extLst>
          </p:cNvPr>
          <p:cNvGrpSpPr/>
          <p:nvPr/>
        </p:nvGrpSpPr>
        <p:grpSpPr>
          <a:xfrm>
            <a:off x="202602" y="4631685"/>
            <a:ext cx="416324" cy="184666"/>
            <a:chOff x="5475551" y="4477629"/>
            <a:chExt cx="404450" cy="17939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3E01603-68C6-0EEA-71F9-65D761414111}"/>
                </a:ext>
              </a:extLst>
            </p:cNvPr>
            <p:cNvSpPr txBox="1"/>
            <p:nvPr/>
          </p:nvSpPr>
          <p:spPr>
            <a:xfrm>
              <a:off x="5475551" y="4477629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6458C77-1D0A-B284-4624-CB0E3C0BF66B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1465AFD-91FC-34A6-E623-DD6491A27C45}"/>
              </a:ext>
            </a:extLst>
          </p:cNvPr>
          <p:cNvGrpSpPr/>
          <p:nvPr/>
        </p:nvGrpSpPr>
        <p:grpSpPr>
          <a:xfrm>
            <a:off x="206117" y="4539352"/>
            <a:ext cx="416324" cy="184666"/>
            <a:chOff x="5462293" y="4285135"/>
            <a:chExt cx="404450" cy="179399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8769E15-AE4F-DBCE-5801-71E3AAB8EC52}"/>
                </a:ext>
              </a:extLst>
            </p:cNvPr>
            <p:cNvSpPr txBox="1"/>
            <p:nvPr/>
          </p:nvSpPr>
          <p:spPr>
            <a:xfrm>
              <a:off x="5462293" y="4285135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2ECE0C0F-0834-53FA-D5D0-9568A282EE92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1188ED0-F2B2-E528-E735-2FBF10D1F508}"/>
              </a:ext>
            </a:extLst>
          </p:cNvPr>
          <p:cNvGrpSpPr/>
          <p:nvPr/>
        </p:nvGrpSpPr>
        <p:grpSpPr>
          <a:xfrm>
            <a:off x="167934" y="4465961"/>
            <a:ext cx="416324" cy="184666"/>
            <a:chOff x="5477992" y="4067653"/>
            <a:chExt cx="404450" cy="179399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EAED4FF-30F2-6C17-3E2B-CE9CE71FF22A}"/>
                </a:ext>
              </a:extLst>
            </p:cNvPr>
            <p:cNvSpPr txBox="1"/>
            <p:nvPr/>
          </p:nvSpPr>
          <p:spPr>
            <a:xfrm>
              <a:off x="5477992" y="4067653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8C122BC-5F9E-F628-0DDB-A8270580F43C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9FFBD53-D5B5-EFDA-4909-653563762A64}"/>
              </a:ext>
            </a:extLst>
          </p:cNvPr>
          <p:cNvGrpSpPr/>
          <p:nvPr/>
        </p:nvGrpSpPr>
        <p:grpSpPr>
          <a:xfrm>
            <a:off x="147871" y="4271987"/>
            <a:ext cx="416324" cy="184666"/>
            <a:chOff x="5449035" y="3793832"/>
            <a:chExt cx="404450" cy="179399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F76CDFA2-4855-351A-2295-05CC27B0D010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9267FCE-6F1B-1455-0C04-7C012914C901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3E342F9-1CF9-741C-C1E8-19F37A5C1720}"/>
              </a:ext>
            </a:extLst>
          </p:cNvPr>
          <p:cNvGrpSpPr/>
          <p:nvPr/>
        </p:nvGrpSpPr>
        <p:grpSpPr>
          <a:xfrm>
            <a:off x="161519" y="4201883"/>
            <a:ext cx="416324" cy="184666"/>
            <a:chOff x="5478810" y="3722142"/>
            <a:chExt cx="404450" cy="179399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B8FEE85-81F1-9676-E8E1-EE8DA800FEB7}"/>
                </a:ext>
              </a:extLst>
            </p:cNvPr>
            <p:cNvSpPr txBox="1"/>
            <p:nvPr/>
          </p:nvSpPr>
          <p:spPr>
            <a:xfrm>
              <a:off x="5478810" y="372214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47A5C60-21E2-F2A2-A620-82D9936EA4E8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00D991C-1973-730B-849D-DFD52BA31CBC}"/>
              </a:ext>
            </a:extLst>
          </p:cNvPr>
          <p:cNvGrpSpPr/>
          <p:nvPr/>
        </p:nvGrpSpPr>
        <p:grpSpPr>
          <a:xfrm>
            <a:off x="199293" y="4838031"/>
            <a:ext cx="416324" cy="184666"/>
            <a:chOff x="5449035" y="4747676"/>
            <a:chExt cx="404450" cy="179399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15B4FB0-42FD-E654-9864-481DBF2227C3}"/>
                </a:ext>
              </a:extLst>
            </p:cNvPr>
            <p:cNvSpPr txBox="1"/>
            <p:nvPr/>
          </p:nvSpPr>
          <p:spPr>
            <a:xfrm>
              <a:off x="5449035" y="4747676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51CD004-DD53-8FE7-BF5F-A90F3AA4C85C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3FE4F6E-A49A-2CDE-AEE0-5976BB552C42}"/>
              </a:ext>
            </a:extLst>
          </p:cNvPr>
          <p:cNvGrpSpPr/>
          <p:nvPr/>
        </p:nvGrpSpPr>
        <p:grpSpPr>
          <a:xfrm>
            <a:off x="206117" y="5064390"/>
            <a:ext cx="416324" cy="184666"/>
            <a:chOff x="5462293" y="4993859"/>
            <a:chExt cx="404450" cy="179399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385DBD5-E782-E95A-610F-458CDEBD699E}"/>
                </a:ext>
              </a:extLst>
            </p:cNvPr>
            <p:cNvSpPr txBox="1"/>
            <p:nvPr/>
          </p:nvSpPr>
          <p:spPr>
            <a:xfrm>
              <a:off x="5462293" y="4993859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BA6D408-CED6-AC9A-055A-0B20AA92731F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FBCE61BF-2F03-F5A1-4B9E-5527CAC52E58}"/>
              </a:ext>
            </a:extLst>
          </p:cNvPr>
          <p:cNvGrpSpPr/>
          <p:nvPr/>
        </p:nvGrpSpPr>
        <p:grpSpPr>
          <a:xfrm>
            <a:off x="206117" y="5476211"/>
            <a:ext cx="416324" cy="184666"/>
            <a:chOff x="5450742" y="5194134"/>
            <a:chExt cx="404450" cy="179399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10ACD6A-790C-94E6-009F-1BEC3058CFED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4163D803-4E46-C0A8-A33F-9A70AF3CA9A8}"/>
                </a:ext>
              </a:extLst>
            </p:cNvPr>
            <p:cNvSpPr txBox="1"/>
            <p:nvPr/>
          </p:nvSpPr>
          <p:spPr>
            <a:xfrm>
              <a:off x="5450742" y="519413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0C69ADF-74BC-E4B2-635F-C77F579AC74C}"/>
              </a:ext>
            </a:extLst>
          </p:cNvPr>
          <p:cNvGrpSpPr/>
          <p:nvPr/>
        </p:nvGrpSpPr>
        <p:grpSpPr>
          <a:xfrm>
            <a:off x="206117" y="5652814"/>
            <a:ext cx="416324" cy="184666"/>
            <a:chOff x="5450742" y="5194134"/>
            <a:chExt cx="404450" cy="179399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4D9E31D0-3F74-0D50-E924-0AF5DB9CE42A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7E89942-2222-4B31-4AB5-44B17BA72056}"/>
                </a:ext>
              </a:extLst>
            </p:cNvPr>
            <p:cNvSpPr txBox="1"/>
            <p:nvPr/>
          </p:nvSpPr>
          <p:spPr>
            <a:xfrm>
              <a:off x="5450742" y="519413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FD3428E9-5C20-A165-4E9F-5433EA11C448}"/>
              </a:ext>
            </a:extLst>
          </p:cNvPr>
          <p:cNvGrpSpPr/>
          <p:nvPr/>
        </p:nvGrpSpPr>
        <p:grpSpPr>
          <a:xfrm>
            <a:off x="201854" y="5805725"/>
            <a:ext cx="416324" cy="184666"/>
            <a:chOff x="5450742" y="5194134"/>
            <a:chExt cx="404450" cy="179399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9ED44C1F-27DC-19AA-1BBB-081AE855B2E1}"/>
                </a:ext>
              </a:extLst>
            </p:cNvPr>
            <p:cNvCxnSpPr>
              <a:cxnSpLocks/>
            </p:cNvCxnSpPr>
            <p:nvPr/>
          </p:nvCxnSpPr>
          <p:spPr>
            <a:xfrm>
              <a:off x="5645701" y="527975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C8335741-5594-BE77-62C0-DB76CE6D37AE}"/>
                </a:ext>
              </a:extLst>
            </p:cNvPr>
            <p:cNvSpPr txBox="1"/>
            <p:nvPr/>
          </p:nvSpPr>
          <p:spPr>
            <a:xfrm>
              <a:off x="5450742" y="519413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1610582-1F9C-2785-5BD7-33AD930C8229}"/>
              </a:ext>
            </a:extLst>
          </p:cNvPr>
          <p:cNvSpPr/>
          <p:nvPr/>
        </p:nvSpPr>
        <p:spPr>
          <a:xfrm>
            <a:off x="773697" y="4367363"/>
            <a:ext cx="668246" cy="30582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3699936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A4D0F00-FCEB-78EA-83C4-D0D496B03F07}"/>
              </a:ext>
            </a:extLst>
          </p:cNvPr>
          <p:cNvSpPr txBox="1"/>
          <p:nvPr/>
        </p:nvSpPr>
        <p:spPr>
          <a:xfrm>
            <a:off x="305407" y="1643953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08694D-6039-3D0B-9058-21ED7DB8ED1F}"/>
              </a:ext>
            </a:extLst>
          </p:cNvPr>
          <p:cNvSpPr txBox="1"/>
          <p:nvPr/>
        </p:nvSpPr>
        <p:spPr>
          <a:xfrm>
            <a:off x="837478" y="2492909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35FF46-A8D5-52F7-5CD3-8A4663FC3921}"/>
              </a:ext>
            </a:extLst>
          </p:cNvPr>
          <p:cNvSpPr txBox="1"/>
          <p:nvPr/>
        </p:nvSpPr>
        <p:spPr>
          <a:xfrm>
            <a:off x="1132004" y="2492909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B431BA-86D6-4653-AB03-D54774AEBA87}"/>
              </a:ext>
            </a:extLst>
          </p:cNvPr>
          <p:cNvSpPr txBox="1"/>
          <p:nvPr/>
        </p:nvSpPr>
        <p:spPr>
          <a:xfrm>
            <a:off x="1453840" y="2492909"/>
            <a:ext cx="231154" cy="1874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B0BF188-2301-C9E9-9F90-C38C57E4B37C}"/>
              </a:ext>
            </a:extLst>
          </p:cNvPr>
          <p:cNvSpPr txBox="1"/>
          <p:nvPr/>
        </p:nvSpPr>
        <p:spPr>
          <a:xfrm>
            <a:off x="56295" y="2488469"/>
            <a:ext cx="79962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292355-BA15-8BFA-B90F-664D98A28B84}"/>
              </a:ext>
            </a:extLst>
          </p:cNvPr>
          <p:cNvSpPr txBox="1"/>
          <p:nvPr/>
        </p:nvSpPr>
        <p:spPr>
          <a:xfrm>
            <a:off x="836772" y="2871198"/>
            <a:ext cx="19095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22C34A-39D6-A622-1612-A1F87033ADB9}"/>
              </a:ext>
            </a:extLst>
          </p:cNvPr>
          <p:cNvSpPr txBox="1"/>
          <p:nvPr/>
        </p:nvSpPr>
        <p:spPr>
          <a:xfrm>
            <a:off x="1129436" y="2871198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C74195C-AA0F-B4A9-677B-287CBC1A8ED0}"/>
              </a:ext>
            </a:extLst>
          </p:cNvPr>
          <p:cNvSpPr txBox="1"/>
          <p:nvPr/>
        </p:nvSpPr>
        <p:spPr>
          <a:xfrm>
            <a:off x="1451272" y="2871198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649BF39-57D7-1F2C-A4ED-E1A6695D8972}"/>
              </a:ext>
            </a:extLst>
          </p:cNvPr>
          <p:cNvSpPr txBox="1"/>
          <p:nvPr/>
        </p:nvSpPr>
        <p:spPr>
          <a:xfrm>
            <a:off x="314560" y="2883121"/>
            <a:ext cx="52888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HA-</a:t>
            </a:r>
            <a:r>
              <a:rPr lang="en-US" sz="618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A40E39B-5832-AF4B-477C-D507C01D0840}"/>
              </a:ext>
            </a:extLst>
          </p:cNvPr>
          <p:cNvSpPr txBox="1"/>
          <p:nvPr/>
        </p:nvSpPr>
        <p:spPr>
          <a:xfrm rot="16200000">
            <a:off x="501232" y="3380523"/>
            <a:ext cx="59946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 Flag</a:t>
            </a:r>
          </a:p>
        </p:txBody>
      </p:sp>
      <p:pic>
        <p:nvPicPr>
          <p:cNvPr id="53" name="Picture 52" descr="A picture containing appliance, guitar&#10;&#10;Description automatically generated">
            <a:extLst>
              <a:ext uri="{FF2B5EF4-FFF2-40B4-BE49-F238E27FC236}">
                <a16:creationId xmlns:a16="http://schemas.microsoft.com/office/drawing/2014/main" id="{743FE155-7BAA-927F-2382-DA85B725A4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7" t="46203" r="29585" b="25440"/>
          <a:stretch/>
        </p:blipFill>
        <p:spPr>
          <a:xfrm>
            <a:off x="877353" y="3070594"/>
            <a:ext cx="838756" cy="693790"/>
          </a:xfrm>
          <a:prstGeom prst="rect">
            <a:avLst/>
          </a:prstGeom>
          <a:ln w="12700">
            <a:noFill/>
          </a:ln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3EF03049-100F-3E08-6B89-4A9EE2773DDF}"/>
              </a:ext>
            </a:extLst>
          </p:cNvPr>
          <p:cNvGrpSpPr/>
          <p:nvPr/>
        </p:nvGrpSpPr>
        <p:grpSpPr>
          <a:xfrm>
            <a:off x="1718510" y="3066083"/>
            <a:ext cx="271228" cy="187424"/>
            <a:chOff x="2746623" y="5110071"/>
            <a:chExt cx="263492" cy="18207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D9637C7-DF20-67EB-715A-4648E2F19EFE}"/>
                </a:ext>
              </a:extLst>
            </p:cNvPr>
            <p:cNvSpPr txBox="1"/>
            <p:nvPr/>
          </p:nvSpPr>
          <p:spPr>
            <a:xfrm>
              <a:off x="2746623" y="5110071"/>
              <a:ext cx="263492" cy="182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AC7C2B2-A670-6917-5EA8-B703CC727F1D}"/>
                </a:ext>
              </a:extLst>
            </p:cNvPr>
            <p:cNvCxnSpPr>
              <a:cxnSpLocks/>
            </p:cNvCxnSpPr>
            <p:nvPr/>
          </p:nvCxnSpPr>
          <p:spPr>
            <a:xfrm>
              <a:off x="2759723" y="5194495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DA2F88C-4F80-45F4-D2E1-B977971B2881}"/>
              </a:ext>
            </a:extLst>
          </p:cNvPr>
          <p:cNvGrpSpPr/>
          <p:nvPr/>
        </p:nvGrpSpPr>
        <p:grpSpPr>
          <a:xfrm>
            <a:off x="1718510" y="3316919"/>
            <a:ext cx="271228" cy="187424"/>
            <a:chOff x="2746009" y="5416487"/>
            <a:chExt cx="263492" cy="18207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81F9FD-8E36-41F7-54AC-46DB09A332EA}"/>
                </a:ext>
              </a:extLst>
            </p:cNvPr>
            <p:cNvSpPr txBox="1"/>
            <p:nvPr/>
          </p:nvSpPr>
          <p:spPr>
            <a:xfrm>
              <a:off x="2746009" y="5416487"/>
              <a:ext cx="263492" cy="182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3D902B8-365B-7615-3D4F-A48D503EC5F7}"/>
                </a:ext>
              </a:extLst>
            </p:cNvPr>
            <p:cNvCxnSpPr>
              <a:cxnSpLocks/>
            </p:cNvCxnSpPr>
            <p:nvPr/>
          </p:nvCxnSpPr>
          <p:spPr>
            <a:xfrm>
              <a:off x="2759723" y="5508820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DFE58CF-09D7-8FCB-F23C-306CBAE0EC97}"/>
              </a:ext>
            </a:extLst>
          </p:cNvPr>
          <p:cNvGrpSpPr/>
          <p:nvPr/>
        </p:nvGrpSpPr>
        <p:grpSpPr>
          <a:xfrm>
            <a:off x="1718510" y="3681395"/>
            <a:ext cx="271228" cy="187424"/>
            <a:chOff x="2753575" y="5843549"/>
            <a:chExt cx="263492" cy="18207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C24403-AD2D-3424-F615-EC02052E6B22}"/>
                </a:ext>
              </a:extLst>
            </p:cNvPr>
            <p:cNvSpPr txBox="1"/>
            <p:nvPr/>
          </p:nvSpPr>
          <p:spPr>
            <a:xfrm>
              <a:off x="2753575" y="5843549"/>
              <a:ext cx="263492" cy="182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7FF7D72-CDCC-1687-F7C1-94148C40375D}"/>
                </a:ext>
              </a:extLst>
            </p:cNvPr>
            <p:cNvCxnSpPr>
              <a:cxnSpLocks/>
            </p:cNvCxnSpPr>
            <p:nvPr/>
          </p:nvCxnSpPr>
          <p:spPr>
            <a:xfrm>
              <a:off x="2759723" y="593588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E9D9452-B047-7FE6-3D6B-ABA56610BE14}"/>
              </a:ext>
            </a:extLst>
          </p:cNvPr>
          <p:cNvSpPr txBox="1"/>
          <p:nvPr/>
        </p:nvSpPr>
        <p:spPr>
          <a:xfrm>
            <a:off x="844810" y="2605095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9DD69F5-83E7-0B36-65FD-AA4E93D06034}"/>
              </a:ext>
            </a:extLst>
          </p:cNvPr>
          <p:cNvSpPr txBox="1"/>
          <p:nvPr/>
        </p:nvSpPr>
        <p:spPr>
          <a:xfrm>
            <a:off x="1129436" y="2605095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F82007-1B9B-BDEF-43EE-7B9FA1138A4A}"/>
              </a:ext>
            </a:extLst>
          </p:cNvPr>
          <p:cNvSpPr txBox="1"/>
          <p:nvPr/>
        </p:nvSpPr>
        <p:spPr>
          <a:xfrm>
            <a:off x="1461173" y="2605095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72B9BA5-FE04-FF2B-7F81-BF0772EA907B}"/>
              </a:ext>
            </a:extLst>
          </p:cNvPr>
          <p:cNvSpPr txBox="1"/>
          <p:nvPr/>
        </p:nvSpPr>
        <p:spPr>
          <a:xfrm>
            <a:off x="108230" y="2615031"/>
            <a:ext cx="813043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GST-HECTD3WT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840180-7F27-6D23-7D71-9131A9FDB215}"/>
              </a:ext>
            </a:extLst>
          </p:cNvPr>
          <p:cNvSpPr txBox="1"/>
          <p:nvPr/>
        </p:nvSpPr>
        <p:spPr>
          <a:xfrm>
            <a:off x="844810" y="2728149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F5D049E-69C3-9383-1683-763BAB387E17}"/>
              </a:ext>
            </a:extLst>
          </p:cNvPr>
          <p:cNvSpPr txBox="1"/>
          <p:nvPr/>
        </p:nvSpPr>
        <p:spPr>
          <a:xfrm>
            <a:off x="1139336" y="2728149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B489A79-8429-D29E-4AE7-4D92ACA64E71}"/>
              </a:ext>
            </a:extLst>
          </p:cNvPr>
          <p:cNvSpPr txBox="1"/>
          <p:nvPr/>
        </p:nvSpPr>
        <p:spPr>
          <a:xfrm>
            <a:off x="1451272" y="2728149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2460EB-9444-8AAE-F526-D6F1674CFBAE}"/>
              </a:ext>
            </a:extLst>
          </p:cNvPr>
          <p:cNvSpPr txBox="1"/>
          <p:nvPr/>
        </p:nvSpPr>
        <p:spPr>
          <a:xfrm>
            <a:off x="1" y="2757111"/>
            <a:ext cx="930063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GST-HECTD3C823A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B67F8B6-9627-95C8-6687-2D2F07EF9A5B}"/>
              </a:ext>
            </a:extLst>
          </p:cNvPr>
          <p:cNvSpPr txBox="1"/>
          <p:nvPr/>
        </p:nvSpPr>
        <p:spPr>
          <a:xfrm>
            <a:off x="161227" y="3009397"/>
            <a:ext cx="904994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 Ubiquitination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BEBC8613-EA64-6BD7-9AD0-11042EB83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l="16568" t="22542" r="1579" b="67949"/>
          <a:stretch/>
        </p:blipFill>
        <p:spPr>
          <a:xfrm>
            <a:off x="868429" y="3914461"/>
            <a:ext cx="831965" cy="212542"/>
          </a:xfrm>
          <a:prstGeom prst="rect">
            <a:avLst/>
          </a:prstGeom>
          <a:ln w="12700">
            <a:noFill/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5F31273B-0271-3629-A205-C15F1FAB52D0}"/>
              </a:ext>
            </a:extLst>
          </p:cNvPr>
          <p:cNvSpPr txBox="1"/>
          <p:nvPr/>
        </p:nvSpPr>
        <p:spPr>
          <a:xfrm rot="16200000">
            <a:off x="520109" y="3830036"/>
            <a:ext cx="374846" cy="36103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Hectd3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6967259-12BD-41DD-7B5F-EDB63811DA3B}"/>
              </a:ext>
            </a:extLst>
          </p:cNvPr>
          <p:cNvGrpSpPr/>
          <p:nvPr/>
        </p:nvGrpSpPr>
        <p:grpSpPr>
          <a:xfrm>
            <a:off x="1704460" y="3991352"/>
            <a:ext cx="314510" cy="187424"/>
            <a:chOff x="2747467" y="4574450"/>
            <a:chExt cx="305539" cy="18207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C0CBC4-8EBB-D893-568F-E70217668E56}"/>
                </a:ext>
              </a:extLst>
            </p:cNvPr>
            <p:cNvSpPr txBox="1"/>
            <p:nvPr/>
          </p:nvSpPr>
          <p:spPr>
            <a:xfrm>
              <a:off x="2747467" y="4574450"/>
              <a:ext cx="305539" cy="182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6B854BC-583B-E09D-E70C-3E295BFD26DA}"/>
                </a:ext>
              </a:extLst>
            </p:cNvPr>
            <p:cNvCxnSpPr>
              <a:cxnSpLocks/>
            </p:cNvCxnSpPr>
            <p:nvPr/>
          </p:nvCxnSpPr>
          <p:spPr>
            <a:xfrm>
              <a:off x="2759723" y="46583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BB6A5777-6741-12F8-9E7E-B0400E6049E0}"/>
              </a:ext>
            </a:extLst>
          </p:cNvPr>
          <p:cNvSpPr txBox="1"/>
          <p:nvPr/>
        </p:nvSpPr>
        <p:spPr>
          <a:xfrm>
            <a:off x="0" y="2313115"/>
            <a:ext cx="2232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D78F742-FAF0-29A1-B4F7-33278996827F}"/>
              </a:ext>
            </a:extLst>
          </p:cNvPr>
          <p:cNvCxnSpPr>
            <a:cxnSpLocks/>
          </p:cNvCxnSpPr>
          <p:nvPr/>
        </p:nvCxnSpPr>
        <p:spPr>
          <a:xfrm flipV="1">
            <a:off x="1844330" y="3411958"/>
            <a:ext cx="313145" cy="1006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9398A81-FFD0-A7F2-50A0-39A5DA6A127E}"/>
              </a:ext>
            </a:extLst>
          </p:cNvPr>
          <p:cNvCxnSpPr>
            <a:cxnSpLocks/>
          </p:cNvCxnSpPr>
          <p:nvPr/>
        </p:nvCxnSpPr>
        <p:spPr>
          <a:xfrm>
            <a:off x="1700396" y="4213452"/>
            <a:ext cx="554214" cy="4010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appliance, guitar&#10;&#10;Description automatically generated">
            <a:extLst>
              <a:ext uri="{FF2B5EF4-FFF2-40B4-BE49-F238E27FC236}">
                <a16:creationId xmlns:a16="http://schemas.microsoft.com/office/drawing/2014/main" id="{6C082234-9788-4D7B-CAFB-7C421B895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6" t="-731" r="16299" b="11865"/>
          <a:stretch>
            <a:fillRect/>
          </a:stretch>
        </p:blipFill>
        <p:spPr>
          <a:xfrm>
            <a:off x="2314610" y="1755650"/>
            <a:ext cx="1827865" cy="2174188"/>
          </a:xfrm>
          <a:prstGeom prst="rect">
            <a:avLst/>
          </a:prstGeom>
          <a:ln w="12700">
            <a:noFill/>
          </a:ln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B6DA98A3-CF2D-97FD-5F38-6D375D269B79}"/>
              </a:ext>
            </a:extLst>
          </p:cNvPr>
          <p:cNvSpPr/>
          <p:nvPr/>
        </p:nvSpPr>
        <p:spPr>
          <a:xfrm>
            <a:off x="2923960" y="2989497"/>
            <a:ext cx="925199" cy="65271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23B61-4253-A734-0C3C-C4DEF6833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l="2373" t="869" r="373" b="-797"/>
          <a:stretch>
            <a:fillRect/>
          </a:stretch>
        </p:blipFill>
        <p:spPr>
          <a:xfrm>
            <a:off x="2459786" y="3821090"/>
            <a:ext cx="988503" cy="2233516"/>
          </a:xfrm>
          <a:prstGeom prst="rect">
            <a:avLst/>
          </a:prstGeom>
          <a:ln w="12700">
            <a:noFill/>
          </a:ln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BA6AF2D8-6F54-97A2-D7B5-FEA6660787FB}"/>
              </a:ext>
            </a:extLst>
          </p:cNvPr>
          <p:cNvSpPr/>
          <p:nvPr/>
        </p:nvSpPr>
        <p:spPr>
          <a:xfrm>
            <a:off x="2585223" y="4321663"/>
            <a:ext cx="863064" cy="20270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8D085-221C-3099-B599-57E10FF77C4F}"/>
              </a:ext>
            </a:extLst>
          </p:cNvPr>
          <p:cNvSpPr txBox="1"/>
          <p:nvPr/>
        </p:nvSpPr>
        <p:spPr>
          <a:xfrm>
            <a:off x="157704" y="1354757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DCC07B-FFFB-C450-CA48-9116325371DC}"/>
              </a:ext>
            </a:extLst>
          </p:cNvPr>
          <p:cNvCxnSpPr>
            <a:cxnSpLocks/>
          </p:cNvCxnSpPr>
          <p:nvPr/>
        </p:nvCxnSpPr>
        <p:spPr>
          <a:xfrm>
            <a:off x="3448289" y="4791694"/>
            <a:ext cx="759390" cy="4940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4FDDC5D-32B2-776A-9ADB-3E5B72321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6" r="22935"/>
          <a:stretch>
            <a:fillRect/>
          </a:stretch>
        </p:blipFill>
        <p:spPr>
          <a:xfrm>
            <a:off x="4365838" y="3877057"/>
            <a:ext cx="1644642" cy="28174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B01A81A5-8346-B2D6-573B-E28C70C1DAA9}"/>
              </a:ext>
            </a:extLst>
          </p:cNvPr>
          <p:cNvSpPr txBox="1"/>
          <p:nvPr/>
        </p:nvSpPr>
        <p:spPr>
          <a:xfrm>
            <a:off x="5844252" y="547667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AB86558-A309-2E19-F3F6-40243B25FDA7}"/>
              </a:ext>
            </a:extLst>
          </p:cNvPr>
          <p:cNvSpPr txBox="1"/>
          <p:nvPr/>
        </p:nvSpPr>
        <p:spPr>
          <a:xfrm>
            <a:off x="5841309" y="5286348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352AC21-91C3-2A03-49BC-69A4527934C5}"/>
              </a:ext>
            </a:extLst>
          </p:cNvPr>
          <p:cNvSpPr txBox="1"/>
          <p:nvPr/>
        </p:nvSpPr>
        <p:spPr>
          <a:xfrm>
            <a:off x="5834387" y="496566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EDE5E7-23BC-E746-EBE9-8D020ADF4F0D}"/>
              </a:ext>
            </a:extLst>
          </p:cNvPr>
          <p:cNvSpPr txBox="1"/>
          <p:nvPr/>
        </p:nvSpPr>
        <p:spPr>
          <a:xfrm>
            <a:off x="5824095" y="475910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A4BED46-3242-9FE7-9298-17A05B6D589A}"/>
              </a:ext>
            </a:extLst>
          </p:cNvPr>
          <p:cNvSpPr txBox="1"/>
          <p:nvPr/>
        </p:nvSpPr>
        <p:spPr>
          <a:xfrm>
            <a:off x="5806881" y="4609206"/>
            <a:ext cx="450752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423AA6-31CD-C49D-8E32-4F05927ACBF1}"/>
              </a:ext>
            </a:extLst>
          </p:cNvPr>
          <p:cNvSpPr txBox="1"/>
          <p:nvPr/>
        </p:nvSpPr>
        <p:spPr>
          <a:xfrm>
            <a:off x="5841309" y="5629247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0CCAAC-0405-BBDF-96F8-10E52904F5D7}"/>
              </a:ext>
            </a:extLst>
          </p:cNvPr>
          <p:cNvSpPr txBox="1"/>
          <p:nvPr/>
        </p:nvSpPr>
        <p:spPr>
          <a:xfrm>
            <a:off x="5857801" y="581860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EAECB4E-611A-090C-2F68-A09672992D80}"/>
              </a:ext>
            </a:extLst>
          </p:cNvPr>
          <p:cNvCxnSpPr>
            <a:cxnSpLocks/>
          </p:cNvCxnSpPr>
          <p:nvPr/>
        </p:nvCxnSpPr>
        <p:spPr>
          <a:xfrm>
            <a:off x="5844253" y="558451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FF0580A-E2C8-B78B-3CC6-A8085ABD9111}"/>
              </a:ext>
            </a:extLst>
          </p:cNvPr>
          <p:cNvCxnSpPr>
            <a:cxnSpLocks/>
          </p:cNvCxnSpPr>
          <p:nvPr/>
        </p:nvCxnSpPr>
        <p:spPr>
          <a:xfrm>
            <a:off x="5841310" y="5379509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3D3C48D-C0A5-DB1B-87E5-19DAB6754971}"/>
              </a:ext>
            </a:extLst>
          </p:cNvPr>
          <p:cNvCxnSpPr>
            <a:cxnSpLocks/>
          </p:cNvCxnSpPr>
          <p:nvPr/>
        </p:nvCxnSpPr>
        <p:spPr>
          <a:xfrm>
            <a:off x="5834389" y="510047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7511342-2904-3A5E-0B40-C656A94E0487}"/>
              </a:ext>
            </a:extLst>
          </p:cNvPr>
          <p:cNvGrpSpPr/>
          <p:nvPr/>
        </p:nvGrpSpPr>
        <p:grpSpPr>
          <a:xfrm>
            <a:off x="5809481" y="4508890"/>
            <a:ext cx="433918" cy="219163"/>
            <a:chOff x="6516584" y="2451737"/>
            <a:chExt cx="421542" cy="21291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CD5563D-8AFE-4C4A-BB67-8F74549748A7}"/>
                </a:ext>
              </a:extLst>
            </p:cNvPr>
            <p:cNvSpPr txBox="1"/>
            <p:nvPr/>
          </p:nvSpPr>
          <p:spPr>
            <a:xfrm>
              <a:off x="6533676" y="245173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8F831E0-8FCD-956A-455D-374FB703CBBD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AEA5F6F7-D3A7-1BAA-1282-3D6E2B8A7B82}"/>
              </a:ext>
            </a:extLst>
          </p:cNvPr>
          <p:cNvCxnSpPr>
            <a:cxnSpLocks/>
          </p:cNvCxnSpPr>
          <p:nvPr/>
        </p:nvCxnSpPr>
        <p:spPr>
          <a:xfrm>
            <a:off x="5827603" y="473519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6EF3CB8-D93E-2E3A-8AB0-C0B38C9A7E19}"/>
              </a:ext>
            </a:extLst>
          </p:cNvPr>
          <p:cNvCxnSpPr>
            <a:cxnSpLocks/>
          </p:cNvCxnSpPr>
          <p:nvPr/>
        </p:nvCxnSpPr>
        <p:spPr>
          <a:xfrm>
            <a:off x="5818806" y="487759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E067094-C7DD-4B2B-DA6E-76EB23E91585}"/>
              </a:ext>
            </a:extLst>
          </p:cNvPr>
          <p:cNvCxnSpPr>
            <a:cxnSpLocks/>
          </p:cNvCxnSpPr>
          <p:nvPr/>
        </p:nvCxnSpPr>
        <p:spPr>
          <a:xfrm>
            <a:off x="5841310" y="575101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F5B6D89-29BB-CB3E-651C-196B809F3F41}"/>
              </a:ext>
            </a:extLst>
          </p:cNvPr>
          <p:cNvCxnSpPr>
            <a:cxnSpLocks/>
          </p:cNvCxnSpPr>
          <p:nvPr/>
        </p:nvCxnSpPr>
        <p:spPr>
          <a:xfrm>
            <a:off x="5857802" y="5924677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A42FB4E0-0214-05DD-DC5E-35F68A6B52E7}"/>
              </a:ext>
            </a:extLst>
          </p:cNvPr>
          <p:cNvSpPr txBox="1"/>
          <p:nvPr/>
        </p:nvSpPr>
        <p:spPr>
          <a:xfrm>
            <a:off x="5827602" y="6275190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C05EA7E-0272-2F36-A611-24A40B2670A7}"/>
              </a:ext>
            </a:extLst>
          </p:cNvPr>
          <p:cNvCxnSpPr>
            <a:cxnSpLocks/>
          </p:cNvCxnSpPr>
          <p:nvPr/>
        </p:nvCxnSpPr>
        <p:spPr>
          <a:xfrm>
            <a:off x="5827603" y="638126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4B2C7EE-B111-92B7-7EB3-11FE4E1DA4B0}"/>
              </a:ext>
            </a:extLst>
          </p:cNvPr>
          <p:cNvGrpSpPr/>
          <p:nvPr/>
        </p:nvGrpSpPr>
        <p:grpSpPr>
          <a:xfrm>
            <a:off x="3912857" y="900796"/>
            <a:ext cx="2361268" cy="2233517"/>
            <a:chOff x="4232442" y="369393"/>
            <a:chExt cx="2293920" cy="2169813"/>
          </a:xfrm>
        </p:grpSpPr>
        <p:pic>
          <p:nvPicPr>
            <p:cNvPr id="16" name="Picture 15" descr="A picture containing appliance, guitar&#10;&#10;Description automatically generated">
              <a:extLst>
                <a:ext uri="{FF2B5EF4-FFF2-40B4-BE49-F238E27FC236}">
                  <a16:creationId xmlns:a16="http://schemas.microsoft.com/office/drawing/2014/main" id="{3C86C606-28AE-B13E-A1CE-714DB2DEC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2" t="-1224" r="14469" b="9932"/>
            <a:stretch>
              <a:fillRect/>
            </a:stretch>
          </p:blipFill>
          <p:spPr>
            <a:xfrm>
              <a:off x="4251706" y="369393"/>
              <a:ext cx="2087226" cy="2169813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6ABCDA-3A82-4DC3-E0A7-B0F825C94ED7}"/>
                </a:ext>
              </a:extLst>
            </p:cNvPr>
            <p:cNvSpPr txBox="1"/>
            <p:nvPr/>
          </p:nvSpPr>
          <p:spPr>
            <a:xfrm>
              <a:off x="6119648" y="147223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FD7607-6DE8-70DA-07B6-066F71537BD7}"/>
                </a:ext>
              </a:extLst>
            </p:cNvPr>
            <p:cNvSpPr txBox="1"/>
            <p:nvPr/>
          </p:nvSpPr>
          <p:spPr>
            <a:xfrm>
              <a:off x="6121912" y="117947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CB23E2-0C82-C32E-0E9F-F34BB5F7F669}"/>
                </a:ext>
              </a:extLst>
            </p:cNvPr>
            <p:cNvSpPr txBox="1"/>
            <p:nvPr/>
          </p:nvSpPr>
          <p:spPr>
            <a:xfrm>
              <a:off x="6103612" y="102721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6965CEC-CB17-E778-F4C5-CB4D2322CA39}"/>
                </a:ext>
              </a:extLst>
            </p:cNvPr>
            <p:cNvSpPr txBox="1"/>
            <p:nvPr/>
          </p:nvSpPr>
          <p:spPr>
            <a:xfrm>
              <a:off x="6098353" y="823713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A840F1-AA60-B201-97AC-CE2946B2A450}"/>
                </a:ext>
              </a:extLst>
            </p:cNvPr>
            <p:cNvSpPr txBox="1"/>
            <p:nvPr/>
          </p:nvSpPr>
          <p:spPr>
            <a:xfrm>
              <a:off x="6081630" y="717000"/>
              <a:ext cx="437896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F93CE1-F652-BB99-54CB-044A57E23762}"/>
                </a:ext>
              </a:extLst>
            </p:cNvPr>
            <p:cNvSpPr txBox="1"/>
            <p:nvPr/>
          </p:nvSpPr>
          <p:spPr>
            <a:xfrm>
              <a:off x="6112158" y="173840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8D96160-3824-6D68-BE4A-268547732F56}"/>
                </a:ext>
              </a:extLst>
            </p:cNvPr>
            <p:cNvSpPr txBox="1"/>
            <p:nvPr/>
          </p:nvSpPr>
          <p:spPr>
            <a:xfrm>
              <a:off x="6113118" y="198013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B74FE0-80E2-0C51-6580-0B89A6FC384D}"/>
                </a:ext>
              </a:extLst>
            </p:cNvPr>
            <p:cNvCxnSpPr>
              <a:cxnSpLocks/>
            </p:cNvCxnSpPr>
            <p:nvPr/>
          </p:nvCxnSpPr>
          <p:spPr>
            <a:xfrm>
              <a:off x="6119648" y="157700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AE10BF-AE56-EA5F-2D2D-C3E8D9E03597}"/>
                </a:ext>
              </a:extLst>
            </p:cNvPr>
            <p:cNvCxnSpPr>
              <a:cxnSpLocks/>
            </p:cNvCxnSpPr>
            <p:nvPr/>
          </p:nvCxnSpPr>
          <p:spPr>
            <a:xfrm>
              <a:off x="6121912" y="126998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27C4CA6-E66E-8315-2561-85F676FA1A0A}"/>
                </a:ext>
              </a:extLst>
            </p:cNvPr>
            <p:cNvCxnSpPr>
              <a:cxnSpLocks/>
            </p:cNvCxnSpPr>
            <p:nvPr/>
          </p:nvCxnSpPr>
          <p:spPr>
            <a:xfrm>
              <a:off x="6115188" y="113666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D305285-5E8D-D322-9E2F-966654A64B4D}"/>
                </a:ext>
              </a:extLst>
            </p:cNvPr>
            <p:cNvGrpSpPr/>
            <p:nvPr/>
          </p:nvGrpSpPr>
          <p:grpSpPr>
            <a:xfrm>
              <a:off x="6103612" y="541722"/>
              <a:ext cx="421542" cy="212912"/>
              <a:chOff x="6516584" y="2451737"/>
              <a:chExt cx="421542" cy="21291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AB856FA-86F9-3FD5-DEC9-E42560DBF17F}"/>
                  </a:ext>
                </a:extLst>
              </p:cNvPr>
              <p:cNvSpPr txBox="1"/>
              <p:nvPr/>
            </p:nvSpPr>
            <p:spPr>
              <a:xfrm>
                <a:off x="6533676" y="2451737"/>
                <a:ext cx="404450" cy="212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235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8FC8349-3EC2-E901-2BEC-57F4869F9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6584" y="2562105"/>
                <a:ext cx="65489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D0C874-3FA7-DC81-602D-C79C0B923430}"/>
                </a:ext>
              </a:extLst>
            </p:cNvPr>
            <p:cNvCxnSpPr>
              <a:cxnSpLocks/>
            </p:cNvCxnSpPr>
            <p:nvPr/>
          </p:nvCxnSpPr>
          <p:spPr>
            <a:xfrm>
              <a:off x="6101760" y="81993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32DEBB4-E712-F137-B68A-20A977B445E2}"/>
                </a:ext>
              </a:extLst>
            </p:cNvPr>
            <p:cNvCxnSpPr>
              <a:cxnSpLocks/>
            </p:cNvCxnSpPr>
            <p:nvPr/>
          </p:nvCxnSpPr>
          <p:spPr>
            <a:xfrm>
              <a:off x="6093214" y="93882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0DA15F3-DDF1-2BF1-A7D5-63092934EC1E}"/>
                </a:ext>
              </a:extLst>
            </p:cNvPr>
            <p:cNvCxnSpPr>
              <a:cxnSpLocks/>
            </p:cNvCxnSpPr>
            <p:nvPr/>
          </p:nvCxnSpPr>
          <p:spPr>
            <a:xfrm>
              <a:off x="6112158" y="185670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F9AFD1-8705-7E45-13C6-FC8B038FACF2}"/>
                </a:ext>
              </a:extLst>
            </p:cNvPr>
            <p:cNvCxnSpPr>
              <a:cxnSpLocks/>
            </p:cNvCxnSpPr>
            <p:nvPr/>
          </p:nvCxnSpPr>
          <p:spPr>
            <a:xfrm>
              <a:off x="6113118" y="208318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5A964BC4-D5D6-3665-7621-D0876471C2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2442" y="1778320"/>
              <a:ext cx="304214" cy="9775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FF5E082-FE04-5AE7-3495-5D04B6B4151A}"/>
              </a:ext>
            </a:extLst>
          </p:cNvPr>
          <p:cNvSpPr txBox="1"/>
          <p:nvPr/>
        </p:nvSpPr>
        <p:spPr>
          <a:xfrm>
            <a:off x="782281" y="796710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CCF18D-5DB4-927A-9014-EDEC414AE833}"/>
              </a:ext>
            </a:extLst>
          </p:cNvPr>
          <p:cNvSpPr/>
          <p:nvPr/>
        </p:nvSpPr>
        <p:spPr>
          <a:xfrm>
            <a:off x="5027905" y="4875780"/>
            <a:ext cx="632742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EE77D4-86D5-46A8-7803-B0299EC6B294}"/>
              </a:ext>
            </a:extLst>
          </p:cNvPr>
          <p:cNvSpPr/>
          <p:nvPr/>
        </p:nvSpPr>
        <p:spPr>
          <a:xfrm>
            <a:off x="4740647" y="2274725"/>
            <a:ext cx="1019905" cy="50004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09247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A4D0F00-FCEB-78EA-83C4-D0D496B03F07}"/>
              </a:ext>
            </a:extLst>
          </p:cNvPr>
          <p:cNvSpPr txBox="1"/>
          <p:nvPr/>
        </p:nvSpPr>
        <p:spPr>
          <a:xfrm>
            <a:off x="272962" y="1270804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FF841CF-EF5D-2F99-943C-4CBB61351B2E}"/>
              </a:ext>
            </a:extLst>
          </p:cNvPr>
          <p:cNvCxnSpPr>
            <a:cxnSpLocks/>
          </p:cNvCxnSpPr>
          <p:nvPr/>
        </p:nvCxnSpPr>
        <p:spPr>
          <a:xfrm>
            <a:off x="1998880" y="4009492"/>
            <a:ext cx="44154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82E1259-ED81-845A-F60F-A2E85CE8FF39}"/>
              </a:ext>
            </a:extLst>
          </p:cNvPr>
          <p:cNvCxnSpPr>
            <a:cxnSpLocks/>
          </p:cNvCxnSpPr>
          <p:nvPr/>
        </p:nvCxnSpPr>
        <p:spPr>
          <a:xfrm>
            <a:off x="1935544" y="4799177"/>
            <a:ext cx="666735" cy="2021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A887A8B-11D4-DD78-A802-22C7E73FA2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3" t="505" r="9106" b="-671"/>
          <a:stretch/>
        </p:blipFill>
        <p:spPr>
          <a:xfrm>
            <a:off x="2531536" y="2766364"/>
            <a:ext cx="1248142" cy="1863724"/>
          </a:xfrm>
          <a:prstGeom prst="rect">
            <a:avLst/>
          </a:prstGeom>
          <a:ln w="12700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A84B25-0DEC-F6DE-B91B-D6A21687600F}"/>
              </a:ext>
            </a:extLst>
          </p:cNvPr>
          <p:cNvSpPr/>
          <p:nvPr/>
        </p:nvSpPr>
        <p:spPr>
          <a:xfrm>
            <a:off x="2546922" y="3569815"/>
            <a:ext cx="1232755" cy="79555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7D99D6-42C9-3272-BFA5-5F5EBD5212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4" t="40" r="194"/>
          <a:stretch/>
        </p:blipFill>
        <p:spPr>
          <a:xfrm>
            <a:off x="2611152" y="4691448"/>
            <a:ext cx="1292453" cy="1503986"/>
          </a:xfrm>
          <a:prstGeom prst="rect">
            <a:avLst/>
          </a:prstGeom>
          <a:ln w="12700">
            <a:noFill/>
          </a:ln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B94A314E-E47A-8CED-007B-951BB8AB2163}"/>
              </a:ext>
            </a:extLst>
          </p:cNvPr>
          <p:cNvSpPr/>
          <p:nvPr/>
        </p:nvSpPr>
        <p:spPr>
          <a:xfrm>
            <a:off x="2611152" y="5922963"/>
            <a:ext cx="1292453" cy="27247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259AB4-A001-3E27-AA73-E31AA8EBC4BE}"/>
              </a:ext>
            </a:extLst>
          </p:cNvPr>
          <p:cNvSpPr txBox="1"/>
          <p:nvPr/>
        </p:nvSpPr>
        <p:spPr>
          <a:xfrm>
            <a:off x="213571" y="877631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ED0660-2786-6241-F880-FC74CF8A2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5" r="16103"/>
          <a:stretch>
            <a:fillRect/>
          </a:stretch>
        </p:blipFill>
        <p:spPr>
          <a:xfrm>
            <a:off x="3860648" y="729167"/>
            <a:ext cx="2440661" cy="281432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3CB7FAC-290E-7F58-F155-3B9F45585C81}"/>
              </a:ext>
            </a:extLst>
          </p:cNvPr>
          <p:cNvGrpSpPr/>
          <p:nvPr/>
        </p:nvGrpSpPr>
        <p:grpSpPr>
          <a:xfrm>
            <a:off x="3795059" y="1066348"/>
            <a:ext cx="416324" cy="219163"/>
            <a:chOff x="5449035" y="3888259"/>
            <a:chExt cx="404450" cy="2129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E675E1-7CA6-9FC3-2F20-19E396F62444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8BBBF74-1010-1265-5F67-9F413032CCB0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A8EF09-6B87-EB01-A752-A8A44E9D3AD0}"/>
              </a:ext>
            </a:extLst>
          </p:cNvPr>
          <p:cNvGrpSpPr/>
          <p:nvPr/>
        </p:nvGrpSpPr>
        <p:grpSpPr>
          <a:xfrm>
            <a:off x="3835587" y="1787769"/>
            <a:ext cx="416324" cy="219163"/>
            <a:chOff x="5449035" y="4464371"/>
            <a:chExt cx="404450" cy="21291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A1A550-2C82-E562-57F0-BF08FFA19CBD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420D349-208A-1FC5-29EE-F3FAD674CA43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215B49-DA5E-06CA-0184-26CAE07B0131}"/>
              </a:ext>
            </a:extLst>
          </p:cNvPr>
          <p:cNvGrpSpPr/>
          <p:nvPr/>
        </p:nvGrpSpPr>
        <p:grpSpPr>
          <a:xfrm>
            <a:off x="3852455" y="1508885"/>
            <a:ext cx="416324" cy="219163"/>
            <a:chOff x="5449035" y="4265248"/>
            <a:chExt cx="404450" cy="21291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F724B1D-7F2D-73CA-F205-17CD4A20E9B2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B5DB03-872B-385B-1B73-E7E3EB7F411F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507589-9577-9CD3-FCBF-3A40EF14D475}"/>
              </a:ext>
            </a:extLst>
          </p:cNvPr>
          <p:cNvGrpSpPr/>
          <p:nvPr/>
        </p:nvGrpSpPr>
        <p:grpSpPr>
          <a:xfrm>
            <a:off x="3770377" y="1307419"/>
            <a:ext cx="416324" cy="219163"/>
            <a:chOff x="5448526" y="4049314"/>
            <a:chExt cx="404450" cy="21291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2037D2-2E9F-CEB8-5C14-E6D75C35BD96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4EA3FE2-283C-2D53-C150-2C22D5F848AF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0AD2E1E-4409-5FEB-59F4-5A4F7CC887DC}"/>
              </a:ext>
            </a:extLst>
          </p:cNvPr>
          <p:cNvGrpSpPr/>
          <p:nvPr/>
        </p:nvGrpSpPr>
        <p:grpSpPr>
          <a:xfrm>
            <a:off x="3789587" y="958979"/>
            <a:ext cx="416324" cy="219163"/>
            <a:chOff x="5449035" y="3793832"/>
            <a:chExt cx="404450" cy="21291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8F4DEA-EA8C-4BA0-C685-78FD3034303F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A61330-2631-39DB-B54B-DE7275267284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8C5802-027B-E376-9E00-FCD237574EAA}"/>
              </a:ext>
            </a:extLst>
          </p:cNvPr>
          <p:cNvGrpSpPr/>
          <p:nvPr/>
        </p:nvGrpSpPr>
        <p:grpSpPr>
          <a:xfrm>
            <a:off x="3784115" y="868460"/>
            <a:ext cx="416324" cy="219163"/>
            <a:chOff x="5449035" y="3705012"/>
            <a:chExt cx="404450" cy="21291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D56CDC-6CFE-88CF-B6EF-7A6ADE06C35D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48A179-C1D1-67F9-8CA7-D2CBD1DBF54A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D8295C-C135-51A3-2573-97CC30E125F1}"/>
              </a:ext>
            </a:extLst>
          </p:cNvPr>
          <p:cNvGrpSpPr/>
          <p:nvPr/>
        </p:nvGrpSpPr>
        <p:grpSpPr>
          <a:xfrm>
            <a:off x="3829262" y="2104249"/>
            <a:ext cx="416324" cy="219163"/>
            <a:chOff x="5449035" y="4734418"/>
            <a:chExt cx="404450" cy="21291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FADF4D-18C5-73AD-C904-4536E005855E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9849702-250F-1FAB-964E-190EB26820DB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B173E8-A246-A0ED-D536-A15349607DF7}"/>
              </a:ext>
            </a:extLst>
          </p:cNvPr>
          <p:cNvGrpSpPr/>
          <p:nvPr/>
        </p:nvGrpSpPr>
        <p:grpSpPr>
          <a:xfrm>
            <a:off x="3851794" y="2546435"/>
            <a:ext cx="416324" cy="219163"/>
            <a:chOff x="5449035" y="4980601"/>
            <a:chExt cx="404450" cy="21291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C03968-BEDA-09FD-3088-785FE21DCEE0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18F7CDF-AD27-FA0A-70C3-15683C2C5A0C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BBD6B83E-FF41-51B1-62F1-DF51120AF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8" r="19218"/>
          <a:stretch>
            <a:fillRect/>
          </a:stretch>
        </p:blipFill>
        <p:spPr>
          <a:xfrm>
            <a:off x="4189567" y="3904256"/>
            <a:ext cx="1782822" cy="2739026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86D5DA7-F418-922A-AD05-A2A927544659}"/>
              </a:ext>
            </a:extLst>
          </p:cNvPr>
          <p:cNvCxnSpPr>
            <a:cxnSpLocks/>
          </p:cNvCxnSpPr>
          <p:nvPr/>
        </p:nvCxnSpPr>
        <p:spPr>
          <a:xfrm flipV="1">
            <a:off x="3163298" y="2209596"/>
            <a:ext cx="607079" cy="4866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C368F92-5B82-1B5B-B4E4-585717827BA2}"/>
              </a:ext>
            </a:extLst>
          </p:cNvPr>
          <p:cNvCxnSpPr>
            <a:cxnSpLocks/>
          </p:cNvCxnSpPr>
          <p:nvPr/>
        </p:nvCxnSpPr>
        <p:spPr>
          <a:xfrm>
            <a:off x="3903605" y="5001356"/>
            <a:ext cx="341982" cy="4068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DEB16373-3403-D814-9851-DA86EC9897F5}"/>
              </a:ext>
            </a:extLst>
          </p:cNvPr>
          <p:cNvSpPr/>
          <p:nvPr/>
        </p:nvSpPr>
        <p:spPr>
          <a:xfrm>
            <a:off x="4305337" y="1789400"/>
            <a:ext cx="1232755" cy="79555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A443BF7-0C67-5730-268B-0D7D0C8FF9DC}"/>
              </a:ext>
            </a:extLst>
          </p:cNvPr>
          <p:cNvSpPr/>
          <p:nvPr/>
        </p:nvSpPr>
        <p:spPr>
          <a:xfrm>
            <a:off x="4383588" y="5922963"/>
            <a:ext cx="1292453" cy="27247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CA4ADC9-54A0-C7B6-6A34-2E75A162B7B0}"/>
              </a:ext>
            </a:extLst>
          </p:cNvPr>
          <p:cNvSpPr txBox="1"/>
          <p:nvPr/>
        </p:nvSpPr>
        <p:spPr>
          <a:xfrm>
            <a:off x="5846636" y="5225343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8885DCB-EAC7-8CC0-8A2F-6DF983C064D1}"/>
              </a:ext>
            </a:extLst>
          </p:cNvPr>
          <p:cNvSpPr txBox="1"/>
          <p:nvPr/>
        </p:nvSpPr>
        <p:spPr>
          <a:xfrm>
            <a:off x="5843693" y="5035016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2A94212-39FC-0F58-4163-38827F566278}"/>
              </a:ext>
            </a:extLst>
          </p:cNvPr>
          <p:cNvSpPr txBox="1"/>
          <p:nvPr/>
        </p:nvSpPr>
        <p:spPr>
          <a:xfrm>
            <a:off x="5836771" y="477441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9A37CBA-F07E-B276-249A-69A9B2BCFA0F}"/>
              </a:ext>
            </a:extLst>
          </p:cNvPr>
          <p:cNvSpPr txBox="1"/>
          <p:nvPr/>
        </p:nvSpPr>
        <p:spPr>
          <a:xfrm>
            <a:off x="5826479" y="4567855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3CF1AD3-1E2D-B0AA-B6DB-68750A21A0A2}"/>
              </a:ext>
            </a:extLst>
          </p:cNvPr>
          <p:cNvSpPr txBox="1"/>
          <p:nvPr/>
        </p:nvSpPr>
        <p:spPr>
          <a:xfrm>
            <a:off x="5809265" y="4417956"/>
            <a:ext cx="450752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75CC1EE-3FA9-43EF-C380-771FEDBCCC31}"/>
              </a:ext>
            </a:extLst>
          </p:cNvPr>
          <p:cNvSpPr txBox="1"/>
          <p:nvPr/>
        </p:nvSpPr>
        <p:spPr>
          <a:xfrm>
            <a:off x="5843693" y="5568174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EFDD607-9FC3-AB36-636A-6CEC9B92A45D}"/>
              </a:ext>
            </a:extLst>
          </p:cNvPr>
          <p:cNvSpPr txBox="1"/>
          <p:nvPr/>
        </p:nvSpPr>
        <p:spPr>
          <a:xfrm>
            <a:off x="5820131" y="6007862"/>
            <a:ext cx="416324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4807951-3E33-BAE3-8027-179C1571E562}"/>
              </a:ext>
            </a:extLst>
          </p:cNvPr>
          <p:cNvCxnSpPr>
            <a:cxnSpLocks/>
          </p:cNvCxnSpPr>
          <p:nvPr/>
        </p:nvCxnSpPr>
        <p:spPr>
          <a:xfrm>
            <a:off x="5846637" y="5333186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5BB85E1-D8D1-BBBE-3335-BF8F05E19859}"/>
              </a:ext>
            </a:extLst>
          </p:cNvPr>
          <p:cNvCxnSpPr>
            <a:cxnSpLocks/>
          </p:cNvCxnSpPr>
          <p:nvPr/>
        </p:nvCxnSpPr>
        <p:spPr>
          <a:xfrm>
            <a:off x="5843694" y="5148205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74A5A75-C82F-7288-4EEE-83CF3C8D1DB0}"/>
              </a:ext>
            </a:extLst>
          </p:cNvPr>
          <p:cNvCxnSpPr>
            <a:cxnSpLocks/>
          </p:cNvCxnSpPr>
          <p:nvPr/>
        </p:nvCxnSpPr>
        <p:spPr>
          <a:xfrm>
            <a:off x="5836773" y="488919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666E762-CF47-182C-19DE-A346DD337703}"/>
              </a:ext>
            </a:extLst>
          </p:cNvPr>
          <p:cNvGrpSpPr/>
          <p:nvPr/>
        </p:nvGrpSpPr>
        <p:grpSpPr>
          <a:xfrm>
            <a:off x="5831892" y="4327653"/>
            <a:ext cx="433918" cy="219163"/>
            <a:chOff x="6516584" y="2451737"/>
            <a:chExt cx="421542" cy="21291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6E72515-3594-A5CA-B3FC-26E14B006127}"/>
                </a:ext>
              </a:extLst>
            </p:cNvPr>
            <p:cNvSpPr txBox="1"/>
            <p:nvPr/>
          </p:nvSpPr>
          <p:spPr>
            <a:xfrm>
              <a:off x="6533676" y="2451737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6E7659A5-E4A3-70C4-8310-9A11B0B24F99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8D36F43-078E-07FD-B49E-D82537D6D29A}"/>
              </a:ext>
            </a:extLst>
          </p:cNvPr>
          <p:cNvCxnSpPr>
            <a:cxnSpLocks/>
          </p:cNvCxnSpPr>
          <p:nvPr/>
        </p:nvCxnSpPr>
        <p:spPr>
          <a:xfrm>
            <a:off x="5829987" y="4543942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D32DEA6-E2D8-4F1A-88A1-7484194F34DF}"/>
              </a:ext>
            </a:extLst>
          </p:cNvPr>
          <p:cNvCxnSpPr>
            <a:cxnSpLocks/>
          </p:cNvCxnSpPr>
          <p:nvPr/>
        </p:nvCxnSpPr>
        <p:spPr>
          <a:xfrm>
            <a:off x="5821190" y="468634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2C08572-5162-BC05-852B-212286344544}"/>
              </a:ext>
            </a:extLst>
          </p:cNvPr>
          <p:cNvCxnSpPr>
            <a:cxnSpLocks/>
          </p:cNvCxnSpPr>
          <p:nvPr/>
        </p:nvCxnSpPr>
        <p:spPr>
          <a:xfrm>
            <a:off x="5843694" y="5669913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C382E93B-53AE-B0D7-723C-2C5CFB2451C7}"/>
              </a:ext>
            </a:extLst>
          </p:cNvPr>
          <p:cNvCxnSpPr>
            <a:cxnSpLocks/>
          </p:cNvCxnSpPr>
          <p:nvPr/>
        </p:nvCxnSpPr>
        <p:spPr>
          <a:xfrm>
            <a:off x="5820132" y="611393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9B36327-8FB8-54AC-62D1-2838CDDB185A}"/>
              </a:ext>
            </a:extLst>
          </p:cNvPr>
          <p:cNvSpPr txBox="1"/>
          <p:nvPr/>
        </p:nvSpPr>
        <p:spPr>
          <a:xfrm>
            <a:off x="623445" y="297179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552F09E-21D5-08E9-70E2-4100FE1AC414}"/>
              </a:ext>
            </a:extLst>
          </p:cNvPr>
          <p:cNvSpPr txBox="1"/>
          <p:nvPr/>
        </p:nvSpPr>
        <p:spPr>
          <a:xfrm>
            <a:off x="272961" y="2200716"/>
            <a:ext cx="2149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57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1877B4D2-4BFD-C35F-0786-D2AB8EFEF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43" t="35252" r="9106" b="13613"/>
          <a:stretch/>
        </p:blipFill>
        <p:spPr>
          <a:xfrm>
            <a:off x="704275" y="3788613"/>
            <a:ext cx="1212543" cy="924295"/>
          </a:xfrm>
          <a:prstGeom prst="rect">
            <a:avLst/>
          </a:prstGeom>
          <a:ln w="12700">
            <a:noFill/>
          </a:ln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470C8A0F-6DA9-BC0B-FDB3-CD87D4089CFC}"/>
              </a:ext>
            </a:extLst>
          </p:cNvPr>
          <p:cNvSpPr txBox="1"/>
          <p:nvPr/>
        </p:nvSpPr>
        <p:spPr>
          <a:xfrm>
            <a:off x="368420" y="4706844"/>
            <a:ext cx="3561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57">
              <a:defRPr/>
            </a:pPr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75CEA992-EA52-9720-619F-85F1DE890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4" t="77636" r="2582" b="1"/>
          <a:stretch/>
        </p:blipFill>
        <p:spPr>
          <a:xfrm>
            <a:off x="691272" y="4764059"/>
            <a:ext cx="1225107" cy="326874"/>
          </a:xfrm>
          <a:prstGeom prst="rect">
            <a:avLst/>
          </a:prstGeom>
          <a:ln w="12700">
            <a:noFill/>
          </a:ln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2D268B36-4AA0-4300-AAC6-56DCBCA06D1C}"/>
              </a:ext>
            </a:extLst>
          </p:cNvPr>
          <p:cNvSpPr txBox="1"/>
          <p:nvPr/>
        </p:nvSpPr>
        <p:spPr>
          <a:xfrm rot="16200000">
            <a:off x="347690" y="4141819"/>
            <a:ext cx="5004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57">
              <a:defRPr/>
            </a:pPr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39B031B-E847-D7D4-6BBA-912D5C2F7EB7}"/>
              </a:ext>
            </a:extLst>
          </p:cNvPr>
          <p:cNvSpPr txBox="1"/>
          <p:nvPr/>
        </p:nvSpPr>
        <p:spPr>
          <a:xfrm>
            <a:off x="182903" y="3786630"/>
            <a:ext cx="710430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57">
              <a:defRPr/>
            </a:pPr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CBA12627-AE24-C89B-6EF2-FF2D6FDE4132}"/>
              </a:ext>
            </a:extLst>
          </p:cNvPr>
          <p:cNvSpPr txBox="1"/>
          <p:nvPr/>
        </p:nvSpPr>
        <p:spPr>
          <a:xfrm>
            <a:off x="738869" y="2675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F3340F0-BDBF-ADDE-A9C7-4B371BD7A0C3}"/>
              </a:ext>
            </a:extLst>
          </p:cNvPr>
          <p:cNvSpPr txBox="1"/>
          <p:nvPr/>
        </p:nvSpPr>
        <p:spPr>
          <a:xfrm>
            <a:off x="234329" y="2675855"/>
            <a:ext cx="578830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endParaRPr lang="en-US" sz="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7C8E88E2-000B-744B-EF4E-F3583C5913FF}"/>
              </a:ext>
            </a:extLst>
          </p:cNvPr>
          <p:cNvSpPr txBox="1"/>
          <p:nvPr/>
        </p:nvSpPr>
        <p:spPr>
          <a:xfrm>
            <a:off x="1040012" y="2675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D18EAEF-24C3-6976-F19C-3610CDC8A8A7}"/>
              </a:ext>
            </a:extLst>
          </p:cNvPr>
          <p:cNvSpPr txBox="1"/>
          <p:nvPr/>
        </p:nvSpPr>
        <p:spPr>
          <a:xfrm>
            <a:off x="1310603" y="2675855"/>
            <a:ext cx="278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181BA62-4AE6-E5DF-CD4C-6A740284D4DE}"/>
              </a:ext>
            </a:extLst>
          </p:cNvPr>
          <p:cNvSpPr txBox="1"/>
          <p:nvPr/>
        </p:nvSpPr>
        <p:spPr>
          <a:xfrm>
            <a:off x="1647087" y="2675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6A1382B-9D0E-1DD8-9A90-90CE3286D298}"/>
              </a:ext>
            </a:extLst>
          </p:cNvPr>
          <p:cNvSpPr txBox="1"/>
          <p:nvPr/>
        </p:nvSpPr>
        <p:spPr>
          <a:xfrm>
            <a:off x="738869" y="2857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3EF4158A-EC77-386A-43F5-7BFB1F89DEF4}"/>
              </a:ext>
            </a:extLst>
          </p:cNvPr>
          <p:cNvSpPr txBox="1"/>
          <p:nvPr/>
        </p:nvSpPr>
        <p:spPr>
          <a:xfrm>
            <a:off x="1040012" y="2857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742765C-085B-8BD5-C0AA-6A0E5737E7FE}"/>
              </a:ext>
            </a:extLst>
          </p:cNvPr>
          <p:cNvSpPr txBox="1"/>
          <p:nvPr/>
        </p:nvSpPr>
        <p:spPr>
          <a:xfrm>
            <a:off x="1310603" y="2857855"/>
            <a:ext cx="2782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DB8C425-9DE5-237B-F84C-3BBD7EB31398}"/>
              </a:ext>
            </a:extLst>
          </p:cNvPr>
          <p:cNvSpPr txBox="1"/>
          <p:nvPr/>
        </p:nvSpPr>
        <p:spPr>
          <a:xfrm>
            <a:off x="1647087" y="2857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A610A5D-AB34-B31A-3441-329D12391757}"/>
              </a:ext>
            </a:extLst>
          </p:cNvPr>
          <p:cNvSpPr txBox="1"/>
          <p:nvPr/>
        </p:nvSpPr>
        <p:spPr>
          <a:xfrm>
            <a:off x="-130101" y="3039855"/>
            <a:ext cx="948022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WT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F748476-F0CA-B445-AA85-1D3926744E27}"/>
              </a:ext>
            </a:extLst>
          </p:cNvPr>
          <p:cNvSpPr txBox="1"/>
          <p:nvPr/>
        </p:nvSpPr>
        <p:spPr>
          <a:xfrm>
            <a:off x="738869" y="3039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3C28BFF-368F-0348-6824-957E48003D24}"/>
              </a:ext>
            </a:extLst>
          </p:cNvPr>
          <p:cNvSpPr txBox="1"/>
          <p:nvPr/>
        </p:nvSpPr>
        <p:spPr>
          <a:xfrm>
            <a:off x="1045138" y="3039855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760DA69-574C-2BA3-9145-D582676644E9}"/>
              </a:ext>
            </a:extLst>
          </p:cNvPr>
          <p:cNvSpPr txBox="1"/>
          <p:nvPr/>
        </p:nvSpPr>
        <p:spPr>
          <a:xfrm>
            <a:off x="1307843" y="3039855"/>
            <a:ext cx="2758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C3A52F0-48E1-D3C6-C7F5-E8BEE356ADAB}"/>
              </a:ext>
            </a:extLst>
          </p:cNvPr>
          <p:cNvSpPr txBox="1"/>
          <p:nvPr/>
        </p:nvSpPr>
        <p:spPr>
          <a:xfrm>
            <a:off x="1656705" y="3039855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E54D543-5A51-6603-64DF-A9EEB1C32449}"/>
              </a:ext>
            </a:extLst>
          </p:cNvPr>
          <p:cNvSpPr txBox="1"/>
          <p:nvPr/>
        </p:nvSpPr>
        <p:spPr>
          <a:xfrm>
            <a:off x="-286880" y="3221855"/>
            <a:ext cx="1109564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K103R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8A7DF13-B247-C951-2941-71FC7ABC0DB5}"/>
              </a:ext>
            </a:extLst>
          </p:cNvPr>
          <p:cNvSpPr txBox="1"/>
          <p:nvPr/>
        </p:nvSpPr>
        <p:spPr>
          <a:xfrm>
            <a:off x="734893" y="3221855"/>
            <a:ext cx="2439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5685F1D-3F9A-4ACE-247D-5A8ECC75A448}"/>
              </a:ext>
            </a:extLst>
          </p:cNvPr>
          <p:cNvSpPr txBox="1"/>
          <p:nvPr/>
        </p:nvSpPr>
        <p:spPr>
          <a:xfrm>
            <a:off x="1040012" y="322185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0BB1BA0-EE45-5C8E-4C95-622CDC8CCB81}"/>
              </a:ext>
            </a:extLst>
          </p:cNvPr>
          <p:cNvSpPr txBox="1"/>
          <p:nvPr/>
        </p:nvSpPr>
        <p:spPr>
          <a:xfrm>
            <a:off x="1315973" y="3221855"/>
            <a:ext cx="259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A01836E-4792-DAFF-AA01-44182D261246}"/>
              </a:ext>
            </a:extLst>
          </p:cNvPr>
          <p:cNvSpPr txBox="1"/>
          <p:nvPr/>
        </p:nvSpPr>
        <p:spPr>
          <a:xfrm>
            <a:off x="1656705" y="3221855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84E0B78-FCD7-D992-E061-ED881A71C127}"/>
              </a:ext>
            </a:extLst>
          </p:cNvPr>
          <p:cNvSpPr txBox="1"/>
          <p:nvPr/>
        </p:nvSpPr>
        <p:spPr>
          <a:xfrm>
            <a:off x="-281500" y="3403855"/>
            <a:ext cx="1104184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K119R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59F32BA-43BC-B91B-7817-768A0D8B6180}"/>
              </a:ext>
            </a:extLst>
          </p:cNvPr>
          <p:cNvSpPr txBox="1"/>
          <p:nvPr/>
        </p:nvSpPr>
        <p:spPr>
          <a:xfrm>
            <a:off x="745280" y="3403855"/>
            <a:ext cx="231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430A805-68F5-4248-7D5F-B74131076969}"/>
              </a:ext>
            </a:extLst>
          </p:cNvPr>
          <p:cNvSpPr txBox="1"/>
          <p:nvPr/>
        </p:nvSpPr>
        <p:spPr>
          <a:xfrm>
            <a:off x="1047519" y="3403855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8DAE8094-751E-491A-71E6-57538A29E643}"/>
              </a:ext>
            </a:extLst>
          </p:cNvPr>
          <p:cNvSpPr txBox="1"/>
          <p:nvPr/>
        </p:nvSpPr>
        <p:spPr>
          <a:xfrm>
            <a:off x="1311821" y="3403855"/>
            <a:ext cx="275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BEE443D-6B52-2E95-8083-626F6FCDC24E}"/>
              </a:ext>
            </a:extLst>
          </p:cNvPr>
          <p:cNvSpPr txBox="1"/>
          <p:nvPr/>
        </p:nvSpPr>
        <p:spPr>
          <a:xfrm>
            <a:off x="1656705" y="3403855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81E94E4B-5BA3-7F37-5D77-AFF831F69917}"/>
              </a:ext>
            </a:extLst>
          </p:cNvPr>
          <p:cNvSpPr txBox="1"/>
          <p:nvPr/>
        </p:nvSpPr>
        <p:spPr>
          <a:xfrm>
            <a:off x="-292467" y="3585857"/>
            <a:ext cx="1115150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K127R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580D734-E3FD-F6DE-B2F0-2A224669FA47}"/>
              </a:ext>
            </a:extLst>
          </p:cNvPr>
          <p:cNvSpPr txBox="1"/>
          <p:nvPr/>
        </p:nvSpPr>
        <p:spPr>
          <a:xfrm>
            <a:off x="750097" y="3585857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5982869D-B99D-C097-EC00-57143DC0CFC5}"/>
              </a:ext>
            </a:extLst>
          </p:cNvPr>
          <p:cNvSpPr txBox="1"/>
          <p:nvPr/>
        </p:nvSpPr>
        <p:spPr>
          <a:xfrm>
            <a:off x="1047519" y="3585857"/>
            <a:ext cx="2183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760900E-FE1D-1798-F8E9-47D4A219B354}"/>
              </a:ext>
            </a:extLst>
          </p:cNvPr>
          <p:cNvSpPr txBox="1"/>
          <p:nvPr/>
        </p:nvSpPr>
        <p:spPr>
          <a:xfrm>
            <a:off x="1305904" y="3585857"/>
            <a:ext cx="287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2C4BEDC-DC9E-E17A-0A0B-9E3A19413C14}"/>
              </a:ext>
            </a:extLst>
          </p:cNvPr>
          <p:cNvSpPr txBox="1"/>
          <p:nvPr/>
        </p:nvSpPr>
        <p:spPr>
          <a:xfrm>
            <a:off x="1647087" y="3585857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621A68B-C47B-C408-D4FD-CB0669994293}"/>
              </a:ext>
            </a:extLst>
          </p:cNvPr>
          <p:cNvGrpSpPr/>
          <p:nvPr/>
        </p:nvGrpSpPr>
        <p:grpSpPr>
          <a:xfrm>
            <a:off x="1920204" y="3786634"/>
            <a:ext cx="308864" cy="190088"/>
            <a:chOff x="1801924" y="1527556"/>
            <a:chExt cx="308864" cy="190087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E9960B36-7B93-4BA8-E94B-63808FEDA92A}"/>
                </a:ext>
              </a:extLst>
            </p:cNvPr>
            <p:cNvSpPr txBox="1"/>
            <p:nvPr/>
          </p:nvSpPr>
          <p:spPr>
            <a:xfrm>
              <a:off x="1801924" y="1527556"/>
              <a:ext cx="308864" cy="19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57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F09AD9E8-E6F9-D0C2-A677-B199170BC5A5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B09628DA-1824-9163-5C70-B461C54316F2}"/>
              </a:ext>
            </a:extLst>
          </p:cNvPr>
          <p:cNvGrpSpPr/>
          <p:nvPr/>
        </p:nvGrpSpPr>
        <p:grpSpPr>
          <a:xfrm>
            <a:off x="1920205" y="4247562"/>
            <a:ext cx="301813" cy="190088"/>
            <a:chOff x="1801324" y="2131496"/>
            <a:chExt cx="301813" cy="190087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A1C152F-03D6-F6EA-C757-32F23969C489}"/>
                </a:ext>
              </a:extLst>
            </p:cNvPr>
            <p:cNvSpPr txBox="1"/>
            <p:nvPr/>
          </p:nvSpPr>
          <p:spPr>
            <a:xfrm>
              <a:off x="1801324" y="2131496"/>
              <a:ext cx="301813" cy="19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57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1447ECC4-AA33-BFF8-A6F9-217EA24F4671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2238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67C70AA-6D93-0374-FD1E-E39AC935A332}"/>
              </a:ext>
            </a:extLst>
          </p:cNvPr>
          <p:cNvGrpSpPr/>
          <p:nvPr/>
        </p:nvGrpSpPr>
        <p:grpSpPr>
          <a:xfrm>
            <a:off x="1920204" y="4033907"/>
            <a:ext cx="305277" cy="190088"/>
            <a:chOff x="1801773" y="1731611"/>
            <a:chExt cx="305277" cy="190087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A0DFB530-4517-5A70-028C-1AA27EAA5CCD}"/>
                </a:ext>
              </a:extLst>
            </p:cNvPr>
            <p:cNvSpPr txBox="1"/>
            <p:nvPr/>
          </p:nvSpPr>
          <p:spPr>
            <a:xfrm>
              <a:off x="1801773" y="1731611"/>
              <a:ext cx="305277" cy="19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57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A0237D5A-9B23-AECB-5F9C-FD90E630CEEC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66FE61AB-6CBB-47D7-154C-D418AB0F605A}"/>
              </a:ext>
            </a:extLst>
          </p:cNvPr>
          <p:cNvGrpSpPr/>
          <p:nvPr/>
        </p:nvGrpSpPr>
        <p:grpSpPr>
          <a:xfrm>
            <a:off x="1920205" y="4891158"/>
            <a:ext cx="301813" cy="190088"/>
            <a:chOff x="1792576" y="2668645"/>
            <a:chExt cx="301813" cy="190087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44FB0CF-B096-C8C2-DCC8-0509CE8880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A9BA3DA8-789C-AC13-A3DC-A0C55BDB4968}"/>
                </a:ext>
              </a:extLst>
            </p:cNvPr>
            <p:cNvSpPr txBox="1"/>
            <p:nvPr/>
          </p:nvSpPr>
          <p:spPr>
            <a:xfrm>
              <a:off x="1792576" y="2668645"/>
              <a:ext cx="301813" cy="19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57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0BDA88F0-EF21-C92F-0FD9-C8D36EB2FDD5}"/>
              </a:ext>
            </a:extLst>
          </p:cNvPr>
          <p:cNvSpPr txBox="1"/>
          <p:nvPr/>
        </p:nvSpPr>
        <p:spPr>
          <a:xfrm>
            <a:off x="237551" y="4831547"/>
            <a:ext cx="5004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57">
              <a:defRPr/>
            </a:pPr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F1806625-114E-A09D-EB98-CBC6BB1DE337}"/>
              </a:ext>
            </a:extLst>
          </p:cNvPr>
          <p:cNvSpPr txBox="1"/>
          <p:nvPr/>
        </p:nvSpPr>
        <p:spPr>
          <a:xfrm>
            <a:off x="-295171" y="2879114"/>
            <a:ext cx="1136265" cy="19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 HECTD3 WT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CB9259-5948-B9B9-A791-66A001C1B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05" y="5131105"/>
            <a:ext cx="1252247" cy="2133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37CA799-3E2C-06EA-3AF4-91AF7165E269}"/>
              </a:ext>
            </a:extLst>
          </p:cNvPr>
          <p:cNvGrpSpPr/>
          <p:nvPr/>
        </p:nvGrpSpPr>
        <p:grpSpPr>
          <a:xfrm>
            <a:off x="1885497" y="5115245"/>
            <a:ext cx="417160" cy="219932"/>
            <a:chOff x="1791273" y="2678518"/>
            <a:chExt cx="301813" cy="159119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D4B582A-26C5-B47E-C42A-BCCE79A82E47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76097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4140327-E289-09AA-DFFF-64F93B583958}"/>
                </a:ext>
              </a:extLst>
            </p:cNvPr>
            <p:cNvSpPr txBox="1"/>
            <p:nvPr/>
          </p:nvSpPr>
          <p:spPr>
            <a:xfrm>
              <a:off x="1791273" y="2678518"/>
              <a:ext cx="301813" cy="159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63962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100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D201B77-F153-2C45-C48E-809D3C248C40}"/>
              </a:ext>
            </a:extLst>
          </p:cNvPr>
          <p:cNvSpPr txBox="1"/>
          <p:nvPr/>
        </p:nvSpPr>
        <p:spPr>
          <a:xfrm>
            <a:off x="0" y="5106793"/>
            <a:ext cx="7280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6396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559C115-5577-F500-8548-9B0720BCDADD}"/>
              </a:ext>
            </a:extLst>
          </p:cNvPr>
          <p:cNvGrpSpPr/>
          <p:nvPr/>
        </p:nvGrpSpPr>
        <p:grpSpPr>
          <a:xfrm>
            <a:off x="336898" y="6243342"/>
            <a:ext cx="1417504" cy="1246358"/>
            <a:chOff x="336898" y="6243342"/>
            <a:chExt cx="1417504" cy="1246358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FFACD1-3940-E156-944C-82242F648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898" y="6250166"/>
              <a:ext cx="979075" cy="1239534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2BE87CF-EDA6-9D0F-514B-358B90CE52A9}"/>
                </a:ext>
              </a:extLst>
            </p:cNvPr>
            <p:cNvSpPr/>
            <p:nvPr/>
          </p:nvSpPr>
          <p:spPr>
            <a:xfrm>
              <a:off x="409073" y="6423399"/>
              <a:ext cx="638446" cy="24053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75F9163-3FA6-CD1D-D7F1-226D20D330DE}"/>
                </a:ext>
              </a:extLst>
            </p:cNvPr>
            <p:cNvGrpSpPr/>
            <p:nvPr/>
          </p:nvGrpSpPr>
          <p:grpSpPr>
            <a:xfrm>
              <a:off x="1312776" y="6777600"/>
              <a:ext cx="416324" cy="184666"/>
              <a:chOff x="1880880" y="6498175"/>
              <a:chExt cx="416324" cy="18466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1F4729B-2EDF-0FB1-0501-469B67C16503}"/>
                  </a:ext>
                </a:extLst>
              </p:cNvPr>
              <p:cNvSpPr txBox="1"/>
              <p:nvPr/>
            </p:nvSpPr>
            <p:spPr>
              <a:xfrm>
                <a:off x="1880880" y="6498175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0057484-FDEB-53D2-6C39-F9FA83238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0881" y="6592370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7BAD478-6B90-65D8-630A-02E2B23E8259}"/>
                </a:ext>
              </a:extLst>
            </p:cNvPr>
            <p:cNvGrpSpPr/>
            <p:nvPr/>
          </p:nvGrpSpPr>
          <p:grpSpPr>
            <a:xfrm>
              <a:off x="1315973" y="6620956"/>
              <a:ext cx="416324" cy="184666"/>
              <a:chOff x="1869221" y="6313601"/>
              <a:chExt cx="416324" cy="184666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8EEFAFF-6967-15E2-4ECE-A4A1E0009252}"/>
                  </a:ext>
                </a:extLst>
              </p:cNvPr>
              <p:cNvSpPr txBox="1"/>
              <p:nvPr/>
            </p:nvSpPr>
            <p:spPr>
              <a:xfrm>
                <a:off x="1869221" y="6313601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75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709493D-81AB-D838-66BD-0E7C3F6E1E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7938" y="6407389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C465A55-435C-46E7-5C0E-D6A8AD6722EB}"/>
                </a:ext>
              </a:extLst>
            </p:cNvPr>
            <p:cNvGrpSpPr/>
            <p:nvPr/>
          </p:nvGrpSpPr>
          <p:grpSpPr>
            <a:xfrm>
              <a:off x="1309538" y="6458616"/>
              <a:ext cx="416324" cy="184666"/>
              <a:chOff x="1871015" y="6047244"/>
              <a:chExt cx="416324" cy="184666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D7E8F7B-2AA8-163A-60CD-055C15B7255E}"/>
                  </a:ext>
                </a:extLst>
              </p:cNvPr>
              <p:cNvSpPr txBox="1"/>
              <p:nvPr/>
            </p:nvSpPr>
            <p:spPr>
              <a:xfrm>
                <a:off x="1871015" y="6047244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61C1DDD-8BC3-48CC-1753-A77D002D3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1017" y="6148378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67ECC5E-09D9-1E2F-5C72-701D40C4CC4B}"/>
                </a:ext>
              </a:extLst>
            </p:cNvPr>
            <p:cNvGrpSpPr/>
            <p:nvPr/>
          </p:nvGrpSpPr>
          <p:grpSpPr>
            <a:xfrm>
              <a:off x="1305593" y="6243342"/>
              <a:ext cx="420269" cy="184666"/>
              <a:chOff x="6516584" y="2464995"/>
              <a:chExt cx="408283" cy="17939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AE39FFC-8561-2B3F-808F-2AB2E2660B52}"/>
                  </a:ext>
                </a:extLst>
              </p:cNvPr>
              <p:cNvSpPr txBox="1"/>
              <p:nvPr/>
            </p:nvSpPr>
            <p:spPr>
              <a:xfrm>
                <a:off x="6520417" y="2464995"/>
                <a:ext cx="404450" cy="179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235</a:t>
                </a: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3825BC61-BE20-573A-9947-0FA5D7C07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6584" y="2562105"/>
                <a:ext cx="65489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92DCA3F-2CE1-2911-A988-83031911D92D}"/>
                </a:ext>
              </a:extLst>
            </p:cNvPr>
            <p:cNvGrpSpPr/>
            <p:nvPr/>
          </p:nvGrpSpPr>
          <p:grpSpPr>
            <a:xfrm>
              <a:off x="1303650" y="6306999"/>
              <a:ext cx="450752" cy="184666"/>
              <a:chOff x="1850333" y="5697612"/>
              <a:chExt cx="450752" cy="184666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94BB4E1-863C-0AFA-0C1E-C916E3A3577D}"/>
                  </a:ext>
                </a:extLst>
              </p:cNvPr>
              <p:cNvSpPr txBox="1"/>
              <p:nvPr/>
            </p:nvSpPr>
            <p:spPr>
              <a:xfrm>
                <a:off x="1850333" y="5697612"/>
                <a:ext cx="45075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180</a:t>
                </a: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0616581-D0ED-E687-D19A-7E5D3D98B9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4231" y="5803126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5EB981F-02F0-4BD0-D0E7-5F9B4DA5BEAF}"/>
                </a:ext>
              </a:extLst>
            </p:cNvPr>
            <p:cNvGrpSpPr/>
            <p:nvPr/>
          </p:nvGrpSpPr>
          <p:grpSpPr>
            <a:xfrm>
              <a:off x="1307844" y="6380395"/>
              <a:ext cx="421613" cy="184666"/>
              <a:chOff x="1855434" y="5840687"/>
              <a:chExt cx="421613" cy="18466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4EFB12D-2DDF-F37D-A3C1-E046D91145DD}"/>
                  </a:ext>
                </a:extLst>
              </p:cNvPr>
              <p:cNvSpPr txBox="1"/>
              <p:nvPr/>
            </p:nvSpPr>
            <p:spPr>
              <a:xfrm>
                <a:off x="1860723" y="5840687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135</a:t>
                </a: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D6B7BFA7-CB66-72A7-4127-64A114F530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5434" y="5945527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646D946-D900-7E6F-4FEC-BD8E8192B347}"/>
                </a:ext>
              </a:extLst>
            </p:cNvPr>
            <p:cNvGrpSpPr/>
            <p:nvPr/>
          </p:nvGrpSpPr>
          <p:grpSpPr>
            <a:xfrm>
              <a:off x="1302325" y="6984958"/>
              <a:ext cx="416324" cy="184666"/>
              <a:chOff x="1871113" y="6834182"/>
              <a:chExt cx="416324" cy="184666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112474B-9A69-92A2-59A8-900AA33E9CE1}"/>
                  </a:ext>
                </a:extLst>
              </p:cNvPr>
              <p:cNvSpPr txBox="1"/>
              <p:nvPr/>
            </p:nvSpPr>
            <p:spPr>
              <a:xfrm>
                <a:off x="1871113" y="6834182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891A49F-ABE9-512A-F493-71272F1B5F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7938" y="6929097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C5783D66-64E7-9F85-7E89-830FDB397BBF}"/>
                </a:ext>
              </a:extLst>
            </p:cNvPr>
            <p:cNvGrpSpPr/>
            <p:nvPr/>
          </p:nvGrpSpPr>
          <p:grpSpPr>
            <a:xfrm>
              <a:off x="1309149" y="7230604"/>
              <a:ext cx="416324" cy="184666"/>
              <a:chOff x="1847551" y="7273870"/>
              <a:chExt cx="416324" cy="184666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ABC0850-1337-C96E-CB34-083EA4255BBD}"/>
                  </a:ext>
                </a:extLst>
              </p:cNvPr>
              <p:cNvSpPr txBox="1"/>
              <p:nvPr/>
            </p:nvSpPr>
            <p:spPr>
              <a:xfrm>
                <a:off x="1847551" y="7273870"/>
                <a:ext cx="4163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995A1BE-BD59-7F1E-402C-57D88579CD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4376" y="7373118"/>
                <a:ext cx="67412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1C91C0F-C2D3-B33E-4BE3-95C72E35801F}"/>
              </a:ext>
            </a:extLst>
          </p:cNvPr>
          <p:cNvCxnSpPr>
            <a:cxnSpLocks/>
          </p:cNvCxnSpPr>
          <p:nvPr/>
        </p:nvCxnSpPr>
        <p:spPr>
          <a:xfrm flipH="1">
            <a:off x="487780" y="5466475"/>
            <a:ext cx="388748" cy="700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75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9D070E2E-8753-8140-C6D7-D99FDBE16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22" b="6349"/>
          <a:stretch/>
        </p:blipFill>
        <p:spPr bwMode="auto">
          <a:xfrm>
            <a:off x="2774995" y="2959010"/>
            <a:ext cx="1822874" cy="73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2FF123B-540E-4599-A22A-DFD9E1A3BB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" t="23424" r="13921" b="13480"/>
          <a:stretch/>
        </p:blipFill>
        <p:spPr>
          <a:xfrm>
            <a:off x="2594170" y="3917380"/>
            <a:ext cx="1813354" cy="786807"/>
          </a:xfrm>
          <a:prstGeom prst="rect">
            <a:avLst/>
          </a:prstGeom>
          <a:ln w="12700">
            <a:noFill/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B90439F-1574-E1B6-05A0-4C3D58D075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t="8193" r="15418" b="26771"/>
          <a:stretch/>
        </p:blipFill>
        <p:spPr>
          <a:xfrm>
            <a:off x="601028" y="1867471"/>
            <a:ext cx="1685404" cy="1028730"/>
          </a:xfrm>
          <a:prstGeom prst="rect">
            <a:avLst/>
          </a:prstGeom>
          <a:ln w="12700">
            <a:noFill/>
          </a:ln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2EDDFA72-ECC3-A843-B1A4-3D624E8338C2}"/>
              </a:ext>
            </a:extLst>
          </p:cNvPr>
          <p:cNvSpPr txBox="1"/>
          <p:nvPr/>
        </p:nvSpPr>
        <p:spPr>
          <a:xfrm>
            <a:off x="2005292" y="1217250"/>
            <a:ext cx="336439" cy="44980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E8D281B-957C-31DB-4443-D3FA1C40D2CE}"/>
              </a:ext>
            </a:extLst>
          </p:cNvPr>
          <p:cNvSpPr txBox="1"/>
          <p:nvPr/>
        </p:nvSpPr>
        <p:spPr>
          <a:xfrm>
            <a:off x="1462332" y="1179489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K33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D1CA0B-7FD2-E082-E7FE-42B205921820}"/>
              </a:ext>
            </a:extLst>
          </p:cNvPr>
          <p:cNvSpPr txBox="1"/>
          <p:nvPr/>
        </p:nvSpPr>
        <p:spPr>
          <a:xfrm>
            <a:off x="1822422" y="1173966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K63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115C53-B0F5-945C-DB99-2BFFB9A3267B}"/>
              </a:ext>
            </a:extLst>
          </p:cNvPr>
          <p:cNvSpPr txBox="1"/>
          <p:nvPr/>
        </p:nvSpPr>
        <p:spPr>
          <a:xfrm>
            <a:off x="1293644" y="1179489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D8E4B38-7DF1-2835-E701-412854F353DE}"/>
              </a:ext>
            </a:extLst>
          </p:cNvPr>
          <p:cNvSpPr txBox="1"/>
          <p:nvPr/>
        </p:nvSpPr>
        <p:spPr>
          <a:xfrm>
            <a:off x="1630145" y="1173966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K48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C4E43B-4A2F-5CE0-BD7E-947B51B94554}"/>
              </a:ext>
            </a:extLst>
          </p:cNvPr>
          <p:cNvSpPr txBox="1"/>
          <p:nvPr/>
        </p:nvSpPr>
        <p:spPr>
          <a:xfrm>
            <a:off x="353830" y="794765"/>
            <a:ext cx="247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8363265-E020-05FC-7A9B-D29D6EC06F5E}"/>
              </a:ext>
            </a:extLst>
          </p:cNvPr>
          <p:cNvSpPr txBox="1"/>
          <p:nvPr/>
        </p:nvSpPr>
        <p:spPr>
          <a:xfrm>
            <a:off x="2290170" y="2513143"/>
            <a:ext cx="31054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16E1881-1DC8-9BD5-8B23-BCB1E1E42774}"/>
              </a:ext>
            </a:extLst>
          </p:cNvPr>
          <p:cNvCxnSpPr>
            <a:cxnSpLocks/>
          </p:cNvCxnSpPr>
          <p:nvPr/>
        </p:nvCxnSpPr>
        <p:spPr>
          <a:xfrm>
            <a:off x="2290173" y="2601139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BE08C1A-7FFC-EE73-B672-02A75B07A74D}"/>
              </a:ext>
            </a:extLst>
          </p:cNvPr>
          <p:cNvSpPr txBox="1"/>
          <p:nvPr/>
        </p:nvSpPr>
        <p:spPr>
          <a:xfrm>
            <a:off x="2281458" y="2735329"/>
            <a:ext cx="31067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FB187B-940B-3B8A-AB05-DB33D2000390}"/>
              </a:ext>
            </a:extLst>
          </p:cNvPr>
          <p:cNvCxnSpPr>
            <a:cxnSpLocks/>
          </p:cNvCxnSpPr>
          <p:nvPr/>
        </p:nvCxnSpPr>
        <p:spPr>
          <a:xfrm>
            <a:off x="2290170" y="2830374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CC508E0-EBA2-BC4F-DB38-CA3FBF788070}"/>
              </a:ext>
            </a:extLst>
          </p:cNvPr>
          <p:cNvSpPr txBox="1"/>
          <p:nvPr/>
        </p:nvSpPr>
        <p:spPr>
          <a:xfrm>
            <a:off x="2290172" y="2616844"/>
            <a:ext cx="3142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ED78A85-4087-EE3B-A3B5-BC063E7A1290}"/>
              </a:ext>
            </a:extLst>
          </p:cNvPr>
          <p:cNvCxnSpPr>
            <a:cxnSpLocks/>
          </p:cNvCxnSpPr>
          <p:nvPr/>
        </p:nvCxnSpPr>
        <p:spPr>
          <a:xfrm>
            <a:off x="2290170" y="2713854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FE5536C-DD21-94CE-EC32-E57753E98BBF}"/>
              </a:ext>
            </a:extLst>
          </p:cNvPr>
          <p:cNvSpPr txBox="1"/>
          <p:nvPr/>
        </p:nvSpPr>
        <p:spPr>
          <a:xfrm>
            <a:off x="2290170" y="2059642"/>
            <a:ext cx="3949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40A2A63-AC20-6130-83ED-C2A502929C22}"/>
              </a:ext>
            </a:extLst>
          </p:cNvPr>
          <p:cNvCxnSpPr>
            <a:cxnSpLocks/>
          </p:cNvCxnSpPr>
          <p:nvPr/>
        </p:nvCxnSpPr>
        <p:spPr>
          <a:xfrm>
            <a:off x="2290173" y="2154685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85DAB7F8-B4BA-2F9D-D6DC-7323799E09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4" t="7596" r="7733" b="1885"/>
          <a:stretch/>
        </p:blipFill>
        <p:spPr>
          <a:xfrm>
            <a:off x="601027" y="2940218"/>
            <a:ext cx="1720860" cy="656155"/>
          </a:xfrm>
          <a:prstGeom prst="rect">
            <a:avLst/>
          </a:prstGeom>
          <a:ln w="12700">
            <a:noFill/>
          </a:ln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DA73022-4B1C-69D9-2E25-047005B42CB6}"/>
              </a:ext>
            </a:extLst>
          </p:cNvPr>
          <p:cNvSpPr txBox="1"/>
          <p:nvPr/>
        </p:nvSpPr>
        <p:spPr>
          <a:xfrm rot="16200000">
            <a:off x="330039" y="3532672"/>
            <a:ext cx="374846" cy="41069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5BEF601-885D-3BE1-3CCF-E0C020064EB2}"/>
              </a:ext>
            </a:extLst>
          </p:cNvPr>
          <p:cNvSpPr txBox="1"/>
          <p:nvPr/>
        </p:nvSpPr>
        <p:spPr>
          <a:xfrm>
            <a:off x="0" y="1625299"/>
            <a:ext cx="889192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WT</a:t>
            </a:r>
            <a:endParaRPr lang="en-US" sz="618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 HECTD3</a:t>
            </a:r>
            <a:endParaRPr lang="en-US" sz="618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2FEF0C1-0224-1B43-57D6-CCCD5CD4DCD2}"/>
              </a:ext>
            </a:extLst>
          </p:cNvPr>
          <p:cNvSpPr txBox="1"/>
          <p:nvPr/>
        </p:nvSpPr>
        <p:spPr>
          <a:xfrm>
            <a:off x="575362" y="1190008"/>
            <a:ext cx="336439" cy="47705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55D491E-8A27-4C04-9419-AC3ACBFD372A}"/>
              </a:ext>
            </a:extLst>
          </p:cNvPr>
          <p:cNvSpPr txBox="1"/>
          <p:nvPr/>
        </p:nvSpPr>
        <p:spPr>
          <a:xfrm>
            <a:off x="754946" y="1206654"/>
            <a:ext cx="336439" cy="44980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4EA15A7-237A-D7A7-7C5C-D0D995A33D73}"/>
              </a:ext>
            </a:extLst>
          </p:cNvPr>
          <p:cNvSpPr txBox="1"/>
          <p:nvPr/>
        </p:nvSpPr>
        <p:spPr>
          <a:xfrm>
            <a:off x="929922" y="1175515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K11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9747DC3-73F1-642F-0286-C2F6D0F825E2}"/>
              </a:ext>
            </a:extLst>
          </p:cNvPr>
          <p:cNvSpPr txBox="1"/>
          <p:nvPr/>
        </p:nvSpPr>
        <p:spPr>
          <a:xfrm rot="16200000">
            <a:off x="184369" y="2170396"/>
            <a:ext cx="69416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25AD951C-FD59-9A27-85CA-52D1D8B14E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15" t="58002" r="13920" b="33067"/>
          <a:stretch/>
        </p:blipFill>
        <p:spPr>
          <a:xfrm>
            <a:off x="582075" y="3662033"/>
            <a:ext cx="1735704" cy="143356"/>
          </a:xfrm>
          <a:prstGeom prst="rect">
            <a:avLst/>
          </a:prstGeom>
          <a:ln w="12700">
            <a:noFill/>
          </a:ln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7D3E5FAA-ECF7-1A63-5F53-8FBCC337DEA6}"/>
              </a:ext>
            </a:extLst>
          </p:cNvPr>
          <p:cNvSpPr txBox="1"/>
          <p:nvPr/>
        </p:nvSpPr>
        <p:spPr>
          <a:xfrm>
            <a:off x="2330753" y="3662150"/>
            <a:ext cx="323075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DE8315-5C57-5D32-E76A-6E9A47E78EEE}"/>
              </a:ext>
            </a:extLst>
          </p:cNvPr>
          <p:cNvCxnSpPr>
            <a:cxnSpLocks/>
          </p:cNvCxnSpPr>
          <p:nvPr/>
        </p:nvCxnSpPr>
        <p:spPr>
          <a:xfrm>
            <a:off x="2330755" y="3757194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4112655B-9262-E256-FED9-3E9FD65CEA46}"/>
              </a:ext>
            </a:extLst>
          </p:cNvPr>
          <p:cNvSpPr txBox="1"/>
          <p:nvPr/>
        </p:nvSpPr>
        <p:spPr>
          <a:xfrm rot="16200000">
            <a:off x="197486" y="3091840"/>
            <a:ext cx="69416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HIS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C8F3A6B-775F-D463-7558-482DB3D6F32F}"/>
              </a:ext>
            </a:extLst>
          </p:cNvPr>
          <p:cNvCxnSpPr>
            <a:cxnSpLocks/>
          </p:cNvCxnSpPr>
          <p:nvPr/>
        </p:nvCxnSpPr>
        <p:spPr>
          <a:xfrm>
            <a:off x="2330755" y="2995417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3856D34-8E87-48FD-2690-E6B23760A025}"/>
              </a:ext>
            </a:extLst>
          </p:cNvPr>
          <p:cNvSpPr txBox="1"/>
          <p:nvPr/>
        </p:nvSpPr>
        <p:spPr>
          <a:xfrm>
            <a:off x="2330755" y="2910234"/>
            <a:ext cx="36692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245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8310C75-5BBE-1027-41D3-C29F542842A9}"/>
              </a:ext>
            </a:extLst>
          </p:cNvPr>
          <p:cNvCxnSpPr>
            <a:cxnSpLocks/>
          </p:cNvCxnSpPr>
          <p:nvPr/>
        </p:nvCxnSpPr>
        <p:spPr>
          <a:xfrm>
            <a:off x="2330755" y="3090361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43B1307-2CFE-5BF3-ECFE-A0E8B2ACFA99}"/>
              </a:ext>
            </a:extLst>
          </p:cNvPr>
          <p:cNvSpPr txBox="1"/>
          <p:nvPr/>
        </p:nvSpPr>
        <p:spPr>
          <a:xfrm>
            <a:off x="2330755" y="2991087"/>
            <a:ext cx="36772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EC127C3-6A4F-FE12-E152-43D3D6E3FE34}"/>
              </a:ext>
            </a:extLst>
          </p:cNvPr>
          <p:cNvSpPr txBox="1"/>
          <p:nvPr/>
        </p:nvSpPr>
        <p:spPr>
          <a:xfrm>
            <a:off x="663894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07BCA85-C731-4F2D-80EC-D4D486951DC6}"/>
              </a:ext>
            </a:extLst>
          </p:cNvPr>
          <p:cNvSpPr txBox="1"/>
          <p:nvPr/>
        </p:nvSpPr>
        <p:spPr>
          <a:xfrm>
            <a:off x="663894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B766FF6-EF69-9C9C-9C61-B772F4AEA10D}"/>
              </a:ext>
            </a:extLst>
          </p:cNvPr>
          <p:cNvSpPr txBox="1"/>
          <p:nvPr/>
        </p:nvSpPr>
        <p:spPr>
          <a:xfrm>
            <a:off x="841941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DCB7EE8-F9B8-C3E0-28A4-887711C0CE00}"/>
              </a:ext>
            </a:extLst>
          </p:cNvPr>
          <p:cNvSpPr txBox="1"/>
          <p:nvPr/>
        </p:nvSpPr>
        <p:spPr>
          <a:xfrm>
            <a:off x="841941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C16C2FD-6F7D-9E6F-E67C-72CE13D6A174}"/>
              </a:ext>
            </a:extLst>
          </p:cNvPr>
          <p:cNvSpPr txBox="1"/>
          <p:nvPr/>
        </p:nvSpPr>
        <p:spPr>
          <a:xfrm>
            <a:off x="1019509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7DA8424-DCC9-1E23-D278-1C2E4E88A9D6}"/>
              </a:ext>
            </a:extLst>
          </p:cNvPr>
          <p:cNvSpPr txBox="1"/>
          <p:nvPr/>
        </p:nvSpPr>
        <p:spPr>
          <a:xfrm>
            <a:off x="1019509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E7D966D-0732-4694-6828-2B6ED81B5BD4}"/>
              </a:ext>
            </a:extLst>
          </p:cNvPr>
          <p:cNvSpPr txBox="1"/>
          <p:nvPr/>
        </p:nvSpPr>
        <p:spPr>
          <a:xfrm>
            <a:off x="1194595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1B2C091-C9F6-319A-C546-9BEF19B802D1}"/>
              </a:ext>
            </a:extLst>
          </p:cNvPr>
          <p:cNvSpPr txBox="1"/>
          <p:nvPr/>
        </p:nvSpPr>
        <p:spPr>
          <a:xfrm>
            <a:off x="1194595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295BD9B-8778-A07E-4DD4-854E444AF364}"/>
              </a:ext>
            </a:extLst>
          </p:cNvPr>
          <p:cNvSpPr txBox="1"/>
          <p:nvPr/>
        </p:nvSpPr>
        <p:spPr>
          <a:xfrm>
            <a:off x="1377369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815D343-3F3B-AF0F-33B7-B12A4511028A}"/>
              </a:ext>
            </a:extLst>
          </p:cNvPr>
          <p:cNvSpPr txBox="1"/>
          <p:nvPr/>
        </p:nvSpPr>
        <p:spPr>
          <a:xfrm>
            <a:off x="1377369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DBE7BEE-5B4F-6A8F-9EB5-DBBA6C9D5841}"/>
              </a:ext>
            </a:extLst>
          </p:cNvPr>
          <p:cNvSpPr txBox="1"/>
          <p:nvPr/>
        </p:nvSpPr>
        <p:spPr>
          <a:xfrm>
            <a:off x="1557533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B1A0D8B-D7D6-F140-E6B3-DEC9C10E3B68}"/>
              </a:ext>
            </a:extLst>
          </p:cNvPr>
          <p:cNvSpPr txBox="1"/>
          <p:nvPr/>
        </p:nvSpPr>
        <p:spPr>
          <a:xfrm>
            <a:off x="1557533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1FF8692-3D5D-32DD-9BA0-DB36BF893603}"/>
              </a:ext>
            </a:extLst>
          </p:cNvPr>
          <p:cNvSpPr txBox="1"/>
          <p:nvPr/>
        </p:nvSpPr>
        <p:spPr>
          <a:xfrm>
            <a:off x="1719460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43F8FA6-3E0F-DE47-6934-8C994B8838E8}"/>
              </a:ext>
            </a:extLst>
          </p:cNvPr>
          <p:cNvSpPr txBox="1"/>
          <p:nvPr/>
        </p:nvSpPr>
        <p:spPr>
          <a:xfrm>
            <a:off x="1719460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EC8C012-2680-2112-DDE3-AEA7850EE61E}"/>
              </a:ext>
            </a:extLst>
          </p:cNvPr>
          <p:cNvSpPr txBox="1"/>
          <p:nvPr/>
        </p:nvSpPr>
        <p:spPr>
          <a:xfrm>
            <a:off x="1903668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4D2BF29-B6E5-2658-7670-76E35A41F34E}"/>
              </a:ext>
            </a:extLst>
          </p:cNvPr>
          <p:cNvSpPr txBox="1"/>
          <p:nvPr/>
        </p:nvSpPr>
        <p:spPr>
          <a:xfrm>
            <a:off x="1903668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E0B5337-98AC-A4AE-7EE3-31905487D059}"/>
              </a:ext>
            </a:extLst>
          </p:cNvPr>
          <p:cNvSpPr txBox="1"/>
          <p:nvPr/>
        </p:nvSpPr>
        <p:spPr>
          <a:xfrm>
            <a:off x="2088307" y="16137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61E02AA-86B3-E719-39D8-4FBD72007087}"/>
              </a:ext>
            </a:extLst>
          </p:cNvPr>
          <p:cNvSpPr txBox="1"/>
          <p:nvPr/>
        </p:nvSpPr>
        <p:spPr>
          <a:xfrm>
            <a:off x="2088307" y="171950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8A3D0AF-6854-58E9-46F6-800FED6D717F}"/>
              </a:ext>
            </a:extLst>
          </p:cNvPr>
          <p:cNvSpPr txBox="1"/>
          <p:nvPr/>
        </p:nvSpPr>
        <p:spPr>
          <a:xfrm>
            <a:off x="2290170" y="2144234"/>
            <a:ext cx="3949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378B457-0C1E-A396-64BA-A741C332DDCA}"/>
              </a:ext>
            </a:extLst>
          </p:cNvPr>
          <p:cNvCxnSpPr>
            <a:cxnSpLocks/>
          </p:cNvCxnSpPr>
          <p:nvPr/>
        </p:nvCxnSpPr>
        <p:spPr>
          <a:xfrm>
            <a:off x="2290173" y="2239278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355E7DCB-21F3-3066-9C84-8A2CDD680C19}"/>
              </a:ext>
            </a:extLst>
          </p:cNvPr>
          <p:cNvSpPr txBox="1"/>
          <p:nvPr/>
        </p:nvSpPr>
        <p:spPr>
          <a:xfrm>
            <a:off x="2290172" y="2343441"/>
            <a:ext cx="35886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1BAF392-565B-58AD-B431-45B9909DF41A}"/>
              </a:ext>
            </a:extLst>
          </p:cNvPr>
          <p:cNvCxnSpPr>
            <a:cxnSpLocks/>
          </p:cNvCxnSpPr>
          <p:nvPr/>
        </p:nvCxnSpPr>
        <p:spPr>
          <a:xfrm>
            <a:off x="2290173" y="2431437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50FEA49E-6E00-CF7D-478C-7FD6EEF39E39}"/>
              </a:ext>
            </a:extLst>
          </p:cNvPr>
          <p:cNvSpPr txBox="1"/>
          <p:nvPr/>
        </p:nvSpPr>
        <p:spPr>
          <a:xfrm>
            <a:off x="2330755" y="3375423"/>
            <a:ext cx="31054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207A0697-DD09-2C99-952D-361397DDB946}"/>
              </a:ext>
            </a:extLst>
          </p:cNvPr>
          <p:cNvCxnSpPr>
            <a:cxnSpLocks/>
          </p:cNvCxnSpPr>
          <p:nvPr/>
        </p:nvCxnSpPr>
        <p:spPr>
          <a:xfrm>
            <a:off x="2330756" y="3463419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93FB5C0-D105-2F02-FAD9-47F69BB31FDF}"/>
              </a:ext>
            </a:extLst>
          </p:cNvPr>
          <p:cNvSpPr txBox="1"/>
          <p:nvPr/>
        </p:nvSpPr>
        <p:spPr>
          <a:xfrm>
            <a:off x="2330755" y="3465037"/>
            <a:ext cx="3142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D4601DA-5966-262F-3853-F74662453424}"/>
              </a:ext>
            </a:extLst>
          </p:cNvPr>
          <p:cNvCxnSpPr>
            <a:cxnSpLocks/>
          </p:cNvCxnSpPr>
          <p:nvPr/>
        </p:nvCxnSpPr>
        <p:spPr>
          <a:xfrm>
            <a:off x="2330755" y="3562048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3B5D081E-E575-14CC-78F6-0F577DC4EFE4}"/>
              </a:ext>
            </a:extLst>
          </p:cNvPr>
          <p:cNvSpPr txBox="1"/>
          <p:nvPr/>
        </p:nvSpPr>
        <p:spPr>
          <a:xfrm>
            <a:off x="2330755" y="3126000"/>
            <a:ext cx="3949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6C2BFEF8-F512-6E91-2734-3BCD05396EB3}"/>
              </a:ext>
            </a:extLst>
          </p:cNvPr>
          <p:cNvCxnSpPr>
            <a:cxnSpLocks/>
          </p:cNvCxnSpPr>
          <p:nvPr/>
        </p:nvCxnSpPr>
        <p:spPr>
          <a:xfrm>
            <a:off x="2330756" y="3221044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284A67CF-C2B8-A870-76A0-AF2C8880A772}"/>
              </a:ext>
            </a:extLst>
          </p:cNvPr>
          <p:cNvSpPr txBox="1"/>
          <p:nvPr/>
        </p:nvSpPr>
        <p:spPr>
          <a:xfrm>
            <a:off x="2330756" y="3261270"/>
            <a:ext cx="35886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586B078-1B90-16A5-08F5-FD4100E2D4A9}"/>
              </a:ext>
            </a:extLst>
          </p:cNvPr>
          <p:cNvCxnSpPr>
            <a:cxnSpLocks/>
          </p:cNvCxnSpPr>
          <p:nvPr/>
        </p:nvCxnSpPr>
        <p:spPr>
          <a:xfrm>
            <a:off x="2330756" y="3349267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17362EF5-D305-ADD0-28F3-00EE077B8C86}"/>
              </a:ext>
            </a:extLst>
          </p:cNvPr>
          <p:cNvSpPr txBox="1"/>
          <p:nvPr/>
        </p:nvSpPr>
        <p:spPr>
          <a:xfrm>
            <a:off x="130780" y="554001"/>
            <a:ext cx="835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6617594-7003-D789-5F1A-C5EC98F6E5E9}"/>
              </a:ext>
            </a:extLst>
          </p:cNvPr>
          <p:cNvSpPr txBox="1"/>
          <p:nvPr/>
        </p:nvSpPr>
        <p:spPr>
          <a:xfrm>
            <a:off x="1104923" y="1173966"/>
            <a:ext cx="336439" cy="4930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defTabSz="941342" fontAlgn="b">
              <a:lnSpc>
                <a:spcPct val="200000"/>
              </a:lnSpc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 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K27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044C0BF-21FC-BB5E-150A-A7479A2ECD29}"/>
              </a:ext>
            </a:extLst>
          </p:cNvPr>
          <p:cNvGrpSpPr/>
          <p:nvPr/>
        </p:nvGrpSpPr>
        <p:grpSpPr>
          <a:xfrm>
            <a:off x="80238" y="2940058"/>
            <a:ext cx="279757" cy="889020"/>
            <a:chOff x="3187269" y="4575356"/>
            <a:chExt cx="271779" cy="86366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DA63684-773D-5752-5B95-1E526EB3084F}"/>
                </a:ext>
              </a:extLst>
            </p:cNvPr>
            <p:cNvSpPr txBox="1"/>
            <p:nvPr/>
          </p:nvSpPr>
          <p:spPr>
            <a:xfrm>
              <a:off x="3187269" y="4575356"/>
              <a:ext cx="271779" cy="64428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input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926D8B7A-6DE2-C27B-21AE-22AEE2FCE5BD}"/>
                </a:ext>
              </a:extLst>
            </p:cNvPr>
            <p:cNvCxnSpPr>
              <a:cxnSpLocks/>
            </p:cNvCxnSpPr>
            <p:nvPr/>
          </p:nvCxnSpPr>
          <p:spPr>
            <a:xfrm>
              <a:off x="3407466" y="4598725"/>
              <a:ext cx="0" cy="84029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3B7A8035-CC2D-0D8E-9877-E370C0A4AEE5}"/>
              </a:ext>
            </a:extLst>
          </p:cNvPr>
          <p:cNvSpPr txBox="1"/>
          <p:nvPr/>
        </p:nvSpPr>
        <p:spPr>
          <a:xfrm>
            <a:off x="73193" y="1875727"/>
            <a:ext cx="62012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85D9169-C615-74D9-5CBD-C6BFA526E1BD}"/>
              </a:ext>
            </a:extLst>
          </p:cNvPr>
          <p:cNvSpPr/>
          <p:nvPr/>
        </p:nvSpPr>
        <p:spPr>
          <a:xfrm>
            <a:off x="2808691" y="3000721"/>
            <a:ext cx="1644660" cy="59793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E88E5F75-6E93-9D12-4DEE-7C3194BCC8A7}"/>
              </a:ext>
            </a:extLst>
          </p:cNvPr>
          <p:cNvSpPr/>
          <p:nvPr/>
        </p:nvSpPr>
        <p:spPr>
          <a:xfrm>
            <a:off x="2618781" y="4330878"/>
            <a:ext cx="1789179" cy="20144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A30DB5-91E5-0C3B-76FA-EFE86AAD54F2}"/>
              </a:ext>
            </a:extLst>
          </p:cNvPr>
          <p:cNvCxnSpPr>
            <a:cxnSpLocks/>
          </p:cNvCxnSpPr>
          <p:nvPr/>
        </p:nvCxnSpPr>
        <p:spPr>
          <a:xfrm>
            <a:off x="1964305" y="3829297"/>
            <a:ext cx="505298" cy="2306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4BD4D90-FCA4-AA07-276A-0CF8415D2F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t="7730" r="15418" b="13228"/>
          <a:stretch/>
        </p:blipFill>
        <p:spPr>
          <a:xfrm>
            <a:off x="2805972" y="1740814"/>
            <a:ext cx="1685404" cy="1250273"/>
          </a:xfrm>
          <a:prstGeom prst="rect">
            <a:avLst/>
          </a:prstGeom>
          <a:ln w="12700">
            <a:noFill/>
          </a:ln>
        </p:spPr>
      </p:pic>
      <p:sp>
        <p:nvSpPr>
          <p:cNvPr id="187" name="Rectangle 186">
            <a:extLst>
              <a:ext uri="{FF2B5EF4-FFF2-40B4-BE49-F238E27FC236}">
                <a16:creationId xmlns:a16="http://schemas.microsoft.com/office/drawing/2014/main" id="{7E2DE07E-3823-B5C4-03F7-9E6DC4052342}"/>
              </a:ext>
            </a:extLst>
          </p:cNvPr>
          <p:cNvSpPr/>
          <p:nvPr/>
        </p:nvSpPr>
        <p:spPr>
          <a:xfrm>
            <a:off x="2784516" y="1804573"/>
            <a:ext cx="1706860" cy="94084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B9E38E-0044-098E-B2BF-92ED34D4D231}"/>
              </a:ext>
            </a:extLst>
          </p:cNvPr>
          <p:cNvSpPr txBox="1"/>
          <p:nvPr/>
        </p:nvSpPr>
        <p:spPr>
          <a:xfrm>
            <a:off x="78139" y="295031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F91947-F268-A0EB-1571-04451F4309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6" y="814490"/>
            <a:ext cx="1441348" cy="1154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48B688-22E3-6A16-A7A1-FC45DF8905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8" y="2321030"/>
            <a:ext cx="1571600" cy="1257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BC81F3-7837-2EC7-9CF7-E7CAEF51A9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970" y="3792326"/>
            <a:ext cx="1574654" cy="126028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E15CC1-A7B7-3722-0D04-6B0680A8068A}"/>
              </a:ext>
            </a:extLst>
          </p:cNvPr>
          <p:cNvCxnSpPr>
            <a:cxnSpLocks/>
          </p:cNvCxnSpPr>
          <p:nvPr/>
        </p:nvCxnSpPr>
        <p:spPr>
          <a:xfrm flipV="1">
            <a:off x="3904307" y="1460193"/>
            <a:ext cx="719652" cy="3662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9AA5557-2926-C4FE-F7D9-C40391C9FBB9}"/>
              </a:ext>
            </a:extLst>
          </p:cNvPr>
          <p:cNvCxnSpPr>
            <a:cxnSpLocks/>
          </p:cNvCxnSpPr>
          <p:nvPr/>
        </p:nvCxnSpPr>
        <p:spPr>
          <a:xfrm>
            <a:off x="4597869" y="3082589"/>
            <a:ext cx="21094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0D240A4-4955-E41D-CE4A-896CA54288AD}"/>
              </a:ext>
            </a:extLst>
          </p:cNvPr>
          <p:cNvCxnSpPr>
            <a:cxnSpLocks/>
          </p:cNvCxnSpPr>
          <p:nvPr/>
        </p:nvCxnSpPr>
        <p:spPr>
          <a:xfrm>
            <a:off x="4344397" y="4133413"/>
            <a:ext cx="230487" cy="625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5C8AEF67-85CA-64FE-2440-916D24F871DD}"/>
              </a:ext>
            </a:extLst>
          </p:cNvPr>
          <p:cNvSpPr txBox="1"/>
          <p:nvPr/>
        </p:nvSpPr>
        <p:spPr>
          <a:xfrm>
            <a:off x="6124131" y="968926"/>
            <a:ext cx="450752" cy="176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51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32C10C93-703F-7D14-1DF6-85DAE4753333}"/>
              </a:ext>
            </a:extLst>
          </p:cNvPr>
          <p:cNvGrpSpPr/>
          <p:nvPr/>
        </p:nvGrpSpPr>
        <p:grpSpPr>
          <a:xfrm>
            <a:off x="6118449" y="1313691"/>
            <a:ext cx="416324" cy="176623"/>
            <a:chOff x="7572106" y="2173718"/>
            <a:chExt cx="404450" cy="171585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77E7A8F-5D44-A9EF-62FA-E9BE12F54C9C}"/>
                </a:ext>
              </a:extLst>
            </p:cNvPr>
            <p:cNvSpPr txBox="1"/>
            <p:nvPr/>
          </p:nvSpPr>
          <p:spPr>
            <a:xfrm>
              <a:off x="7572106" y="21737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1A9EEDE2-3CE5-A004-7557-1B2E24888656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3CE1A31-4C88-8B56-6A90-D88B9ACC90EA}"/>
              </a:ext>
            </a:extLst>
          </p:cNvPr>
          <p:cNvGrpSpPr/>
          <p:nvPr/>
        </p:nvGrpSpPr>
        <p:grpSpPr>
          <a:xfrm>
            <a:off x="6120199" y="1236038"/>
            <a:ext cx="416324" cy="176623"/>
            <a:chOff x="6125220" y="1387474"/>
            <a:chExt cx="404450" cy="171585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C62970D-DA46-9A1E-B8DA-790D3C11F0FF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D8040BC-FE4C-6EC9-829D-D064601940BE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268BB813-5F91-F9EC-D2E6-7BCE2233A643}"/>
              </a:ext>
            </a:extLst>
          </p:cNvPr>
          <p:cNvGrpSpPr/>
          <p:nvPr/>
        </p:nvGrpSpPr>
        <p:grpSpPr>
          <a:xfrm>
            <a:off x="6118449" y="1119517"/>
            <a:ext cx="416324" cy="176623"/>
            <a:chOff x="7562523" y="1706102"/>
            <a:chExt cx="404450" cy="171585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6DDA47B-5035-F1F9-946A-15049C57AB74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91B96AF-D1FE-ED76-AFAD-76767EF287D2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731F7F5-121F-6357-337C-40A078698CB2}"/>
              </a:ext>
            </a:extLst>
          </p:cNvPr>
          <p:cNvGrpSpPr/>
          <p:nvPr/>
        </p:nvGrpSpPr>
        <p:grpSpPr>
          <a:xfrm>
            <a:off x="6126909" y="896038"/>
            <a:ext cx="418404" cy="176623"/>
            <a:chOff x="6516584" y="2475987"/>
            <a:chExt cx="406470" cy="171585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7020D7B-1949-9DF1-5A38-E3345BC907A1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3DDD546-0B82-9C14-FBEE-F0F4A8DF8BA1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F84D181A-00D2-AB75-C80E-1FF3456866C4}"/>
              </a:ext>
            </a:extLst>
          </p:cNvPr>
          <p:cNvCxnSpPr>
            <a:cxnSpLocks/>
          </p:cNvCxnSpPr>
          <p:nvPr/>
        </p:nvCxnSpPr>
        <p:spPr>
          <a:xfrm>
            <a:off x="6134511" y="1051284"/>
            <a:ext cx="67412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009E920-DF67-5FCE-638E-875B70477635}"/>
              </a:ext>
            </a:extLst>
          </p:cNvPr>
          <p:cNvGrpSpPr/>
          <p:nvPr/>
        </p:nvGrpSpPr>
        <p:grpSpPr>
          <a:xfrm>
            <a:off x="6118499" y="1030683"/>
            <a:ext cx="416324" cy="176623"/>
            <a:chOff x="7537452" y="1538701"/>
            <a:chExt cx="404450" cy="17158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32E48F8-1DDB-ADC5-6663-13F14B52E027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E039D1A0-6E2B-CD38-081E-AA06A7FFA2A1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75022CB-A370-A737-1ADB-3ABAE73831A0}"/>
              </a:ext>
            </a:extLst>
          </p:cNvPr>
          <p:cNvGrpSpPr/>
          <p:nvPr/>
        </p:nvGrpSpPr>
        <p:grpSpPr>
          <a:xfrm>
            <a:off x="6118449" y="1452086"/>
            <a:ext cx="416324" cy="176623"/>
            <a:chOff x="7568724" y="2501584"/>
            <a:chExt cx="404450" cy="171585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21AD06C-DA8E-791C-22A9-2FE60CF44501}"/>
                </a:ext>
              </a:extLst>
            </p:cNvPr>
            <p:cNvSpPr txBox="1"/>
            <p:nvPr/>
          </p:nvSpPr>
          <p:spPr>
            <a:xfrm>
              <a:off x="7568724" y="250158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D5F6A89-D8C1-17DB-EF13-C238AA2EDBD9}"/>
                </a:ext>
              </a:extLst>
            </p:cNvPr>
            <p:cNvCxnSpPr>
              <a:cxnSpLocks/>
            </p:cNvCxnSpPr>
            <p:nvPr/>
          </p:nvCxnSpPr>
          <p:spPr>
            <a:xfrm>
              <a:off x="7569247" y="257606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4E62BF4-A539-CB05-B67B-AA1584D51E7C}"/>
              </a:ext>
            </a:extLst>
          </p:cNvPr>
          <p:cNvGrpSpPr/>
          <p:nvPr/>
        </p:nvGrpSpPr>
        <p:grpSpPr>
          <a:xfrm>
            <a:off x="6108156" y="1606713"/>
            <a:ext cx="416324" cy="176623"/>
            <a:chOff x="7541333" y="2925989"/>
            <a:chExt cx="404450" cy="17158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0BC1E18-2283-C56E-E6CB-1AB09B8BC923}"/>
                </a:ext>
              </a:extLst>
            </p:cNvPr>
            <p:cNvSpPr txBox="1"/>
            <p:nvPr/>
          </p:nvSpPr>
          <p:spPr>
            <a:xfrm>
              <a:off x="7541333" y="2925989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749635B-5DA1-50BC-66A5-AD23DBBCAF9B}"/>
                </a:ext>
              </a:extLst>
            </p:cNvPr>
            <p:cNvCxnSpPr>
              <a:cxnSpLocks/>
            </p:cNvCxnSpPr>
            <p:nvPr/>
          </p:nvCxnSpPr>
          <p:spPr>
            <a:xfrm>
              <a:off x="7546357" y="300741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7989E2A-ABB7-8D8A-F16F-9200A9E416CF}"/>
              </a:ext>
            </a:extLst>
          </p:cNvPr>
          <p:cNvGrpSpPr/>
          <p:nvPr/>
        </p:nvGrpSpPr>
        <p:grpSpPr>
          <a:xfrm>
            <a:off x="6185963" y="2799606"/>
            <a:ext cx="416324" cy="176623"/>
            <a:chOff x="7572106" y="2173718"/>
            <a:chExt cx="404450" cy="171585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1205FA4-E7F4-674C-AAE8-99289C49CAF6}"/>
                </a:ext>
              </a:extLst>
            </p:cNvPr>
            <p:cNvSpPr txBox="1"/>
            <p:nvPr/>
          </p:nvSpPr>
          <p:spPr>
            <a:xfrm>
              <a:off x="7572106" y="21737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3F20139-51C1-C434-42B4-DFD3EE72398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021020E-6E03-C833-1559-A2BF925DECEB}"/>
              </a:ext>
            </a:extLst>
          </p:cNvPr>
          <p:cNvGrpSpPr/>
          <p:nvPr/>
        </p:nvGrpSpPr>
        <p:grpSpPr>
          <a:xfrm>
            <a:off x="6178624" y="2692017"/>
            <a:ext cx="416324" cy="176623"/>
            <a:chOff x="6125220" y="1387474"/>
            <a:chExt cx="404450" cy="17158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642A31B-2CAD-9F97-5937-F003E5D08DDE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A3D03E10-F836-6343-C9FF-C7C6572407C8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C0D1ACE-6ADC-59DE-DAE1-343B54BC119D}"/>
              </a:ext>
            </a:extLst>
          </p:cNvPr>
          <p:cNvGrpSpPr/>
          <p:nvPr/>
        </p:nvGrpSpPr>
        <p:grpSpPr>
          <a:xfrm>
            <a:off x="6175670" y="2614834"/>
            <a:ext cx="416324" cy="176623"/>
            <a:chOff x="7562523" y="1706102"/>
            <a:chExt cx="404450" cy="171585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EE88A62-9B1F-4B4A-5A22-0EC8B3AE8DA9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3A752CB-CD22-F70E-46DC-397A7F4A617E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AD01FC08-6A96-D622-9836-ACD1F8FF370C}"/>
              </a:ext>
            </a:extLst>
          </p:cNvPr>
          <p:cNvGrpSpPr/>
          <p:nvPr/>
        </p:nvGrpSpPr>
        <p:grpSpPr>
          <a:xfrm>
            <a:off x="6180615" y="2435585"/>
            <a:ext cx="418404" cy="176623"/>
            <a:chOff x="6516584" y="2475987"/>
            <a:chExt cx="406470" cy="171585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600EF50-A0C4-1610-A4E9-FC02274C9A1E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CCEE11C-976B-A31A-6890-F46D2FD216CC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870D8336-1C24-5FCA-4C19-CECB0C8EEFEE}"/>
              </a:ext>
            </a:extLst>
          </p:cNvPr>
          <p:cNvGrpSpPr/>
          <p:nvPr/>
        </p:nvGrpSpPr>
        <p:grpSpPr>
          <a:xfrm>
            <a:off x="6175112" y="2542023"/>
            <a:ext cx="450752" cy="176623"/>
            <a:chOff x="6181979" y="2574377"/>
            <a:chExt cx="437896" cy="171585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FAB1A1C-9755-CED0-24E6-D66934F82EAE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69D01DB8-A843-F4FC-14CF-014B8469C310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CEB7960-EC48-110A-9C6D-623DD4A15827}"/>
              </a:ext>
            </a:extLst>
          </p:cNvPr>
          <p:cNvGrpSpPr/>
          <p:nvPr/>
        </p:nvGrpSpPr>
        <p:grpSpPr>
          <a:xfrm>
            <a:off x="6172158" y="2494132"/>
            <a:ext cx="416324" cy="176623"/>
            <a:chOff x="7537452" y="1538701"/>
            <a:chExt cx="404450" cy="171585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3806EB8-E1F1-7BA4-88BC-91D544A76753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256435E0-5428-5472-7174-35D83199CC39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F0DB730-B851-F819-F257-D03AD09D0447}"/>
              </a:ext>
            </a:extLst>
          </p:cNvPr>
          <p:cNvGrpSpPr/>
          <p:nvPr/>
        </p:nvGrpSpPr>
        <p:grpSpPr>
          <a:xfrm>
            <a:off x="6056057" y="4189623"/>
            <a:ext cx="416324" cy="176623"/>
            <a:chOff x="7572106" y="2166894"/>
            <a:chExt cx="404450" cy="171585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01D25FA-64FC-6A00-BF16-2CF5435627BD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76AA3B1-4FEC-3EE3-9F2C-A29DB28AB0F7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570E678-5CA9-58F6-0D59-A81F6CDD8F06}"/>
              </a:ext>
            </a:extLst>
          </p:cNvPr>
          <p:cNvGrpSpPr/>
          <p:nvPr/>
        </p:nvGrpSpPr>
        <p:grpSpPr>
          <a:xfrm>
            <a:off x="6058013" y="4118032"/>
            <a:ext cx="416324" cy="176623"/>
            <a:chOff x="6125220" y="1387474"/>
            <a:chExt cx="404450" cy="171585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B989E87-6BE8-E47C-8E5A-8970242C9787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25F2B74-7ED7-B645-7F3D-2AB6A72703AE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AC54F22-A981-9B31-D4F1-BC32EBCC1491}"/>
              </a:ext>
            </a:extLst>
          </p:cNvPr>
          <p:cNvGrpSpPr/>
          <p:nvPr/>
        </p:nvGrpSpPr>
        <p:grpSpPr>
          <a:xfrm>
            <a:off x="6040727" y="4045390"/>
            <a:ext cx="416324" cy="176623"/>
            <a:chOff x="7562523" y="1706102"/>
            <a:chExt cx="404450" cy="171585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EAE9CE58-8D6D-C29D-8B8F-446777328674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98AA0BFB-8C31-2238-AF18-D8EB873087CA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4253180-AAC5-4EB5-E5F0-492D86F5F323}"/>
              </a:ext>
            </a:extLst>
          </p:cNvPr>
          <p:cNvGrpSpPr/>
          <p:nvPr/>
        </p:nvGrpSpPr>
        <p:grpSpPr>
          <a:xfrm>
            <a:off x="6045671" y="3866142"/>
            <a:ext cx="418404" cy="176623"/>
            <a:chOff x="6516584" y="2475987"/>
            <a:chExt cx="406470" cy="17158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BDAD21A8-DAEB-E861-B92C-84AB71B83031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D167BC5D-2965-ECEF-FB3D-29201E2E598D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7BDCB720-FD11-5D2E-EA42-CBBB0D991DA0}"/>
              </a:ext>
            </a:extLst>
          </p:cNvPr>
          <p:cNvGrpSpPr/>
          <p:nvPr/>
        </p:nvGrpSpPr>
        <p:grpSpPr>
          <a:xfrm>
            <a:off x="6040169" y="3972580"/>
            <a:ext cx="450752" cy="176623"/>
            <a:chOff x="6181979" y="2574377"/>
            <a:chExt cx="437896" cy="171585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AE5F0B3-CD64-5CAA-C51A-40C92BB47E7E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B2A867EC-C2C4-569D-ECEC-02A10C20ECEE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2AA1869B-DD49-799E-0860-242829AD559E}"/>
              </a:ext>
            </a:extLst>
          </p:cNvPr>
          <p:cNvGrpSpPr/>
          <p:nvPr/>
        </p:nvGrpSpPr>
        <p:grpSpPr>
          <a:xfrm>
            <a:off x="6036175" y="3915061"/>
            <a:ext cx="416324" cy="176623"/>
            <a:chOff x="7537452" y="1538701"/>
            <a:chExt cx="404450" cy="171585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0ED235D-2FB3-A4B5-EA4D-8580B7400BE3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18A5EF41-C78A-4429-5009-635F696444E0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5FC2A6-3077-2EF8-E5C0-5576F16939D1}"/>
              </a:ext>
            </a:extLst>
          </p:cNvPr>
          <p:cNvGrpSpPr/>
          <p:nvPr/>
        </p:nvGrpSpPr>
        <p:grpSpPr>
          <a:xfrm>
            <a:off x="6056057" y="4335344"/>
            <a:ext cx="416324" cy="176623"/>
            <a:chOff x="7572106" y="2166894"/>
            <a:chExt cx="404450" cy="171585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165F491-A999-A8A9-D95F-732011D9717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4126AD0B-1C8F-6FDA-BDBD-3941995EE91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9C6E31F-7604-5103-81A2-0712381C4C8D}"/>
              </a:ext>
            </a:extLst>
          </p:cNvPr>
          <p:cNvGrpSpPr/>
          <p:nvPr/>
        </p:nvGrpSpPr>
        <p:grpSpPr>
          <a:xfrm>
            <a:off x="6056057" y="4528997"/>
            <a:ext cx="416324" cy="176623"/>
            <a:chOff x="7572106" y="2166894"/>
            <a:chExt cx="404450" cy="171585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482711A8-3134-BF31-0F89-BA7661EF38CA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1872634-3034-750B-B0E4-D1E33F731B6B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2C84ED2-CCD2-4406-CBCF-036282EF537E}"/>
              </a:ext>
            </a:extLst>
          </p:cNvPr>
          <p:cNvSpPr txBox="1"/>
          <p:nvPr/>
        </p:nvSpPr>
        <p:spPr>
          <a:xfrm>
            <a:off x="1694469" y="77084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04B23E5-B256-F0E4-D955-7CB948B7058D}"/>
              </a:ext>
            </a:extLst>
          </p:cNvPr>
          <p:cNvCxnSpPr>
            <a:cxnSpLocks/>
          </p:cNvCxnSpPr>
          <p:nvPr/>
        </p:nvCxnSpPr>
        <p:spPr>
          <a:xfrm>
            <a:off x="2501963" y="2431437"/>
            <a:ext cx="2862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7704CC2-F660-7945-8AFE-746CC33E7938}"/>
              </a:ext>
            </a:extLst>
          </p:cNvPr>
          <p:cNvCxnSpPr>
            <a:cxnSpLocks/>
          </p:cNvCxnSpPr>
          <p:nvPr/>
        </p:nvCxnSpPr>
        <p:spPr>
          <a:xfrm>
            <a:off x="2518406" y="3299688"/>
            <a:ext cx="23836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3582442-6396-9340-DF53-2D039AE0E6DE}"/>
              </a:ext>
            </a:extLst>
          </p:cNvPr>
          <p:cNvSpPr/>
          <p:nvPr/>
        </p:nvSpPr>
        <p:spPr>
          <a:xfrm>
            <a:off x="4654120" y="4367576"/>
            <a:ext cx="1287365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250CC-DCA0-09BB-0F82-B35991263CCB}"/>
              </a:ext>
            </a:extLst>
          </p:cNvPr>
          <p:cNvSpPr/>
          <p:nvPr/>
        </p:nvSpPr>
        <p:spPr>
          <a:xfrm>
            <a:off x="4883285" y="2431438"/>
            <a:ext cx="1239088" cy="41706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413B4C-FE2C-32C5-06FE-41AE257EF2E5}"/>
              </a:ext>
            </a:extLst>
          </p:cNvPr>
          <p:cNvSpPr/>
          <p:nvPr/>
        </p:nvSpPr>
        <p:spPr>
          <a:xfrm>
            <a:off x="4760038" y="1010210"/>
            <a:ext cx="1174983" cy="61509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11934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BA43ACC5-9111-C075-D4AC-7A634CA6F2A8}"/>
              </a:ext>
            </a:extLst>
          </p:cNvPr>
          <p:cNvSpPr txBox="1"/>
          <p:nvPr/>
        </p:nvSpPr>
        <p:spPr>
          <a:xfrm>
            <a:off x="215515" y="784716"/>
            <a:ext cx="2471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494972-91C1-EAEC-05ED-77C0EF1B29A3}"/>
              </a:ext>
            </a:extLst>
          </p:cNvPr>
          <p:cNvGrpSpPr/>
          <p:nvPr/>
        </p:nvGrpSpPr>
        <p:grpSpPr>
          <a:xfrm>
            <a:off x="1682617" y="2174058"/>
            <a:ext cx="310547" cy="187425"/>
            <a:chOff x="1794938" y="1554355"/>
            <a:chExt cx="308864" cy="12076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9BF1DB4-BF3C-0F8B-79CF-C54E0DE578EE}"/>
                </a:ext>
              </a:extLst>
            </p:cNvPr>
            <p:cNvSpPr txBox="1"/>
            <p:nvPr/>
          </p:nvSpPr>
          <p:spPr>
            <a:xfrm>
              <a:off x="1794938" y="1554355"/>
              <a:ext cx="308864" cy="120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A71478A-D02F-B675-8F40-2CE91F03D149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8EE53C-DFCC-1440-D608-59A73E05977E}"/>
              </a:ext>
            </a:extLst>
          </p:cNvPr>
          <p:cNvGrpSpPr/>
          <p:nvPr/>
        </p:nvGrpSpPr>
        <p:grpSpPr>
          <a:xfrm>
            <a:off x="1686976" y="2311381"/>
            <a:ext cx="314240" cy="187424"/>
            <a:chOff x="1801773" y="1731611"/>
            <a:chExt cx="305277" cy="18207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1898A6-2BA7-E072-F79E-5CC4744A7AF9}"/>
                </a:ext>
              </a:extLst>
            </p:cNvPr>
            <p:cNvSpPr txBox="1"/>
            <p:nvPr/>
          </p:nvSpPr>
          <p:spPr>
            <a:xfrm>
              <a:off x="1801773" y="1731611"/>
              <a:ext cx="305277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8FD2D0E-1AF8-60E0-BFE2-6AA0C7BA45E9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C32C7F3-DD36-23E8-BBBE-5E5B7CC45676}"/>
              </a:ext>
            </a:extLst>
          </p:cNvPr>
          <p:cNvGrpSpPr/>
          <p:nvPr/>
        </p:nvGrpSpPr>
        <p:grpSpPr>
          <a:xfrm>
            <a:off x="1678260" y="1894154"/>
            <a:ext cx="394924" cy="187425"/>
            <a:chOff x="1789585" y="1549814"/>
            <a:chExt cx="392783" cy="12076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6E6AA1-86E4-FF39-DD2F-7BBBDC24FF9B}"/>
                </a:ext>
              </a:extLst>
            </p:cNvPr>
            <p:cNvSpPr txBox="1"/>
            <p:nvPr/>
          </p:nvSpPr>
          <p:spPr>
            <a:xfrm>
              <a:off x="1789585" y="1549814"/>
              <a:ext cx="392783" cy="120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F84E81A-75D9-5B80-F7DC-4CEFC958D0B2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495C0A4-6F67-BD60-E582-8342E54E86EC}"/>
              </a:ext>
            </a:extLst>
          </p:cNvPr>
          <p:cNvGrpSpPr/>
          <p:nvPr/>
        </p:nvGrpSpPr>
        <p:grpSpPr>
          <a:xfrm>
            <a:off x="1682619" y="2016388"/>
            <a:ext cx="358862" cy="187425"/>
            <a:chOff x="1794937" y="1554355"/>
            <a:chExt cx="356917" cy="12076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39B8FD-10F4-5D1B-6B27-E8DCAF0B3ECA}"/>
                </a:ext>
              </a:extLst>
            </p:cNvPr>
            <p:cNvSpPr txBox="1"/>
            <p:nvPr/>
          </p:nvSpPr>
          <p:spPr>
            <a:xfrm>
              <a:off x="1794937" y="1554355"/>
              <a:ext cx="356917" cy="120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E748CE5-8ED6-C305-38EA-596F59C5EA37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1BDD516E-5D89-9D67-A6AF-EF398A6877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4" r="444" b="21105"/>
          <a:stretch/>
        </p:blipFill>
        <p:spPr>
          <a:xfrm>
            <a:off x="917693" y="1864147"/>
            <a:ext cx="761764" cy="1099937"/>
          </a:xfrm>
          <a:prstGeom prst="rect">
            <a:avLst/>
          </a:prstGeom>
          <a:ln w="12700">
            <a:noFill/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956EC6F1-AAB8-FA23-C175-E9E62DB503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18" t="73778" r="13521" b="6111"/>
          <a:stretch/>
        </p:blipFill>
        <p:spPr>
          <a:xfrm>
            <a:off x="2545866" y="2929125"/>
            <a:ext cx="746149" cy="227349"/>
          </a:xfrm>
          <a:prstGeom prst="rect">
            <a:avLst/>
          </a:prstGeom>
          <a:ln w="12700">
            <a:noFill/>
          </a:ln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F39F520D-D62A-FF2D-1374-30104D81A74A}"/>
              </a:ext>
            </a:extLst>
          </p:cNvPr>
          <p:cNvSpPr txBox="1"/>
          <p:nvPr/>
        </p:nvSpPr>
        <p:spPr>
          <a:xfrm>
            <a:off x="202001" y="1294247"/>
            <a:ext cx="83066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5FF81A-CC96-037E-5F50-90722E237A6A}"/>
              </a:ext>
            </a:extLst>
          </p:cNvPr>
          <p:cNvSpPr txBox="1"/>
          <p:nvPr/>
        </p:nvSpPr>
        <p:spPr>
          <a:xfrm>
            <a:off x="376665" y="1406950"/>
            <a:ext cx="590226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206392-B102-4F19-A402-4497C01EE5D4}"/>
              </a:ext>
            </a:extLst>
          </p:cNvPr>
          <p:cNvSpPr txBox="1"/>
          <p:nvPr/>
        </p:nvSpPr>
        <p:spPr>
          <a:xfrm>
            <a:off x="346341" y="1550308"/>
            <a:ext cx="624055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K27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86C9D79-BE9B-BBBE-9C1D-44AC5ABD54DF}"/>
              </a:ext>
            </a:extLst>
          </p:cNvPr>
          <p:cNvSpPr txBox="1"/>
          <p:nvPr/>
        </p:nvSpPr>
        <p:spPr>
          <a:xfrm>
            <a:off x="299347" y="1690178"/>
            <a:ext cx="683457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K27R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DCB663-5977-B916-D0E0-96FC17E0D604}"/>
              </a:ext>
            </a:extLst>
          </p:cNvPr>
          <p:cNvSpPr txBox="1"/>
          <p:nvPr/>
        </p:nvSpPr>
        <p:spPr>
          <a:xfrm rot="16200000">
            <a:off x="380551" y="2193004"/>
            <a:ext cx="80413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635DB43-CB91-CE3C-104F-FD616D95419B}"/>
              </a:ext>
            </a:extLst>
          </p:cNvPr>
          <p:cNvSpPr txBox="1"/>
          <p:nvPr/>
        </p:nvSpPr>
        <p:spPr>
          <a:xfrm rot="16200000">
            <a:off x="2145979" y="2150822"/>
            <a:ext cx="56741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HIS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E558A2-2554-0694-D482-A04C4F9D0DE4}"/>
              </a:ext>
            </a:extLst>
          </p:cNvPr>
          <p:cNvSpPr txBox="1"/>
          <p:nvPr/>
        </p:nvSpPr>
        <p:spPr>
          <a:xfrm>
            <a:off x="2223134" y="2927975"/>
            <a:ext cx="730777" cy="293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</a:t>
            </a:r>
          </a:p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5505871-DC42-88BC-3127-EFC4052834F4}"/>
              </a:ext>
            </a:extLst>
          </p:cNvPr>
          <p:cNvGrpSpPr/>
          <p:nvPr/>
        </p:nvGrpSpPr>
        <p:grpSpPr>
          <a:xfrm>
            <a:off x="1687953" y="2590363"/>
            <a:ext cx="320047" cy="187424"/>
            <a:chOff x="3961796" y="5526008"/>
            <a:chExt cx="310919" cy="18207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12E0ADC-8996-C2B8-B317-474725E9E493}"/>
                </a:ext>
              </a:extLst>
            </p:cNvPr>
            <p:cNvSpPr txBox="1"/>
            <p:nvPr/>
          </p:nvSpPr>
          <p:spPr>
            <a:xfrm>
              <a:off x="3961796" y="5526008"/>
              <a:ext cx="310919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89F259E-4BC4-BD37-6677-AFE80395E4E5}"/>
                </a:ext>
              </a:extLst>
            </p:cNvPr>
            <p:cNvCxnSpPr>
              <a:cxnSpLocks/>
            </p:cNvCxnSpPr>
            <p:nvPr/>
          </p:nvCxnSpPr>
          <p:spPr>
            <a:xfrm>
              <a:off x="3972180" y="561746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472E4922-6291-01EA-4BC1-2FE20A768CC6}"/>
              </a:ext>
            </a:extLst>
          </p:cNvPr>
          <p:cNvSpPr txBox="1"/>
          <p:nvPr/>
        </p:nvSpPr>
        <p:spPr>
          <a:xfrm>
            <a:off x="177760" y="1162255"/>
            <a:ext cx="79028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6B58DFE-A509-4AED-AE2A-F10394599E51}"/>
              </a:ext>
            </a:extLst>
          </p:cNvPr>
          <p:cNvSpPr txBox="1"/>
          <p:nvPr/>
        </p:nvSpPr>
        <p:spPr>
          <a:xfrm>
            <a:off x="919061" y="1148334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54C631F-7578-DE00-40EF-E6EE4B5431A0}"/>
              </a:ext>
            </a:extLst>
          </p:cNvPr>
          <p:cNvSpPr txBox="1"/>
          <p:nvPr/>
        </p:nvSpPr>
        <p:spPr>
          <a:xfrm>
            <a:off x="1145749" y="1147880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AC1D962-093C-FF15-324B-94FEEAF4A3B2}"/>
              </a:ext>
            </a:extLst>
          </p:cNvPr>
          <p:cNvSpPr txBox="1"/>
          <p:nvPr/>
        </p:nvSpPr>
        <p:spPr>
          <a:xfrm>
            <a:off x="1436143" y="1150138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782560C-2AE2-100D-12DF-AE1B3D6E9145}"/>
              </a:ext>
            </a:extLst>
          </p:cNvPr>
          <p:cNvSpPr txBox="1"/>
          <p:nvPr/>
        </p:nvSpPr>
        <p:spPr>
          <a:xfrm>
            <a:off x="927390" y="1296253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6EB9AA1-FCE9-6152-DEDF-8ED4DFCC25DD}"/>
              </a:ext>
            </a:extLst>
          </p:cNvPr>
          <p:cNvSpPr txBox="1"/>
          <p:nvPr/>
        </p:nvSpPr>
        <p:spPr>
          <a:xfrm>
            <a:off x="1151749" y="1294540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D3372B0-5DBB-E639-D530-C51955E98BC6}"/>
              </a:ext>
            </a:extLst>
          </p:cNvPr>
          <p:cNvSpPr txBox="1"/>
          <p:nvPr/>
        </p:nvSpPr>
        <p:spPr>
          <a:xfrm>
            <a:off x="1435829" y="1295150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B089E1D-E5C4-03B6-9A36-A705C34BE831}"/>
              </a:ext>
            </a:extLst>
          </p:cNvPr>
          <p:cNvSpPr txBox="1"/>
          <p:nvPr/>
        </p:nvSpPr>
        <p:spPr>
          <a:xfrm>
            <a:off x="927250" y="1418275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1C7FB4D-AB3C-B4A5-42FE-3FBC96715D35}"/>
              </a:ext>
            </a:extLst>
          </p:cNvPr>
          <p:cNvSpPr txBox="1"/>
          <p:nvPr/>
        </p:nvSpPr>
        <p:spPr>
          <a:xfrm>
            <a:off x="1165550" y="1412949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A143E28-A73D-4CD0-0678-B9375B100C4C}"/>
              </a:ext>
            </a:extLst>
          </p:cNvPr>
          <p:cNvSpPr txBox="1"/>
          <p:nvPr/>
        </p:nvSpPr>
        <p:spPr>
          <a:xfrm>
            <a:off x="1448605" y="1412949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54D20B4-7F20-CE97-4E78-D147D26477AE}"/>
              </a:ext>
            </a:extLst>
          </p:cNvPr>
          <p:cNvSpPr txBox="1"/>
          <p:nvPr/>
        </p:nvSpPr>
        <p:spPr>
          <a:xfrm>
            <a:off x="932311" y="1554019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6FD14C9-6DE4-AC66-7FA4-A0F24AFB3E4C}"/>
              </a:ext>
            </a:extLst>
          </p:cNvPr>
          <p:cNvSpPr txBox="1"/>
          <p:nvPr/>
        </p:nvSpPr>
        <p:spPr>
          <a:xfrm>
            <a:off x="1161526" y="1567575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746D1F1-D711-29BC-DC22-C610C711877C}"/>
              </a:ext>
            </a:extLst>
          </p:cNvPr>
          <p:cNvSpPr txBox="1"/>
          <p:nvPr/>
        </p:nvSpPr>
        <p:spPr>
          <a:xfrm>
            <a:off x="1448605" y="1554448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66606CA-941D-3F27-CBF9-F577BF3B13AC}"/>
              </a:ext>
            </a:extLst>
          </p:cNvPr>
          <p:cNvSpPr txBox="1"/>
          <p:nvPr/>
        </p:nvSpPr>
        <p:spPr>
          <a:xfrm>
            <a:off x="932311" y="1674057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DB9E3B0-A586-21B2-3A86-EF33D7E95F86}"/>
              </a:ext>
            </a:extLst>
          </p:cNvPr>
          <p:cNvSpPr txBox="1"/>
          <p:nvPr/>
        </p:nvSpPr>
        <p:spPr>
          <a:xfrm>
            <a:off x="1165571" y="1674057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5A9143-E96C-CF1E-EDA7-154A264FC4CC}"/>
              </a:ext>
            </a:extLst>
          </p:cNvPr>
          <p:cNvSpPr txBox="1"/>
          <p:nvPr/>
        </p:nvSpPr>
        <p:spPr>
          <a:xfrm>
            <a:off x="1441653" y="167368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0839F03-3A05-D7CB-A5DF-1BEFCCF5F978}"/>
              </a:ext>
            </a:extLst>
          </p:cNvPr>
          <p:cNvSpPr txBox="1"/>
          <p:nvPr/>
        </p:nvSpPr>
        <p:spPr>
          <a:xfrm>
            <a:off x="1865276" y="1268349"/>
            <a:ext cx="83066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C87BDA4-FEDE-6A1B-0755-8C0CCAF02DF9}"/>
              </a:ext>
            </a:extLst>
          </p:cNvPr>
          <p:cNvSpPr txBox="1"/>
          <p:nvPr/>
        </p:nvSpPr>
        <p:spPr>
          <a:xfrm>
            <a:off x="2039940" y="1381051"/>
            <a:ext cx="590226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0B9B51D-7655-559C-BDD3-24617EA9848D}"/>
              </a:ext>
            </a:extLst>
          </p:cNvPr>
          <p:cNvSpPr txBox="1"/>
          <p:nvPr/>
        </p:nvSpPr>
        <p:spPr>
          <a:xfrm>
            <a:off x="2009616" y="1524409"/>
            <a:ext cx="624055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K27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388181-4AEF-1112-C2F8-844A7372FBB3}"/>
              </a:ext>
            </a:extLst>
          </p:cNvPr>
          <p:cNvSpPr txBox="1"/>
          <p:nvPr/>
        </p:nvSpPr>
        <p:spPr>
          <a:xfrm>
            <a:off x="1962621" y="1664279"/>
            <a:ext cx="683457" cy="192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HIS-</a:t>
            </a:r>
            <a:r>
              <a:rPr lang="en-US" sz="618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K27R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06268AE-347F-B46A-2680-8679F290A126}"/>
              </a:ext>
            </a:extLst>
          </p:cNvPr>
          <p:cNvSpPr txBox="1"/>
          <p:nvPr/>
        </p:nvSpPr>
        <p:spPr>
          <a:xfrm>
            <a:off x="1841035" y="1136356"/>
            <a:ext cx="79028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B655333-EEB1-6782-B015-D7837B7792BE}"/>
              </a:ext>
            </a:extLst>
          </p:cNvPr>
          <p:cNvSpPr txBox="1"/>
          <p:nvPr/>
        </p:nvSpPr>
        <p:spPr>
          <a:xfrm>
            <a:off x="2570912" y="1122435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E88C9A2-700B-79D5-E807-65B27467D8EC}"/>
              </a:ext>
            </a:extLst>
          </p:cNvPr>
          <p:cNvSpPr txBox="1"/>
          <p:nvPr/>
        </p:nvSpPr>
        <p:spPr>
          <a:xfrm>
            <a:off x="2805786" y="112198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BF27B31-2349-418D-5BB5-0ACA26D69325}"/>
              </a:ext>
            </a:extLst>
          </p:cNvPr>
          <p:cNvSpPr txBox="1"/>
          <p:nvPr/>
        </p:nvSpPr>
        <p:spPr>
          <a:xfrm>
            <a:off x="3083901" y="112387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789D478-F552-5165-3AED-11DB789B2108}"/>
              </a:ext>
            </a:extLst>
          </p:cNvPr>
          <p:cNvSpPr txBox="1"/>
          <p:nvPr/>
        </p:nvSpPr>
        <p:spPr>
          <a:xfrm>
            <a:off x="2571056" y="126961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ECC9C29-C5EC-DCE6-CCCD-A2EDE6686BFB}"/>
              </a:ext>
            </a:extLst>
          </p:cNvPr>
          <p:cNvSpPr txBox="1"/>
          <p:nvPr/>
        </p:nvSpPr>
        <p:spPr>
          <a:xfrm>
            <a:off x="2807692" y="1268641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90D391-87B6-6F87-ACEE-746A7BE04328}"/>
              </a:ext>
            </a:extLst>
          </p:cNvPr>
          <p:cNvSpPr txBox="1"/>
          <p:nvPr/>
        </p:nvSpPr>
        <p:spPr>
          <a:xfrm>
            <a:off x="3083587" y="1268146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3EADE53-13F2-19A6-0F15-5F5D3F8AD46C}"/>
              </a:ext>
            </a:extLst>
          </p:cNvPr>
          <p:cNvSpPr txBox="1"/>
          <p:nvPr/>
        </p:nvSpPr>
        <p:spPr>
          <a:xfrm>
            <a:off x="2570916" y="1406456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78CCD37-7E82-E684-8813-30E5DF9F8D7F}"/>
              </a:ext>
            </a:extLst>
          </p:cNvPr>
          <p:cNvSpPr txBox="1"/>
          <p:nvPr/>
        </p:nvSpPr>
        <p:spPr>
          <a:xfrm>
            <a:off x="2817401" y="1406456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AA8EEE8-79B6-E547-D676-2AD48BD311B2}"/>
              </a:ext>
            </a:extLst>
          </p:cNvPr>
          <p:cNvSpPr txBox="1"/>
          <p:nvPr/>
        </p:nvSpPr>
        <p:spPr>
          <a:xfrm>
            <a:off x="3092271" y="1406456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3597C0C-CDD7-84D8-6419-97DF7359B478}"/>
              </a:ext>
            </a:extLst>
          </p:cNvPr>
          <p:cNvSpPr txBox="1"/>
          <p:nvPr/>
        </p:nvSpPr>
        <p:spPr>
          <a:xfrm>
            <a:off x="2575976" y="1540398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CE38AFA-DA75-1693-544A-2C6FC64301A6}"/>
              </a:ext>
            </a:extLst>
          </p:cNvPr>
          <p:cNvSpPr txBox="1"/>
          <p:nvPr/>
        </p:nvSpPr>
        <p:spPr>
          <a:xfrm>
            <a:off x="2805192" y="1541677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C36061F-108F-1517-FB24-791A20BC1F97}"/>
              </a:ext>
            </a:extLst>
          </p:cNvPr>
          <p:cNvSpPr txBox="1"/>
          <p:nvPr/>
        </p:nvSpPr>
        <p:spPr>
          <a:xfrm>
            <a:off x="3092271" y="1535352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A757FF6-4E7C-E5BE-8E48-C8382722BE05}"/>
              </a:ext>
            </a:extLst>
          </p:cNvPr>
          <p:cNvSpPr txBox="1"/>
          <p:nvPr/>
        </p:nvSpPr>
        <p:spPr>
          <a:xfrm>
            <a:off x="2575976" y="1638456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F8A18D4-C471-F391-2153-6A9B48C0D7C0}"/>
              </a:ext>
            </a:extLst>
          </p:cNvPr>
          <p:cNvSpPr txBox="1"/>
          <p:nvPr/>
        </p:nvSpPr>
        <p:spPr>
          <a:xfrm>
            <a:off x="2817421" y="1638456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391CE20-FAFE-B826-1C4F-3E645D0C17CC}"/>
              </a:ext>
            </a:extLst>
          </p:cNvPr>
          <p:cNvSpPr txBox="1"/>
          <p:nvPr/>
        </p:nvSpPr>
        <p:spPr>
          <a:xfrm>
            <a:off x="3085319" y="1638456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E1EEFE5-1350-2E8B-BB3A-F7CBE3DD4F60}"/>
              </a:ext>
            </a:extLst>
          </p:cNvPr>
          <p:cNvSpPr txBox="1"/>
          <p:nvPr/>
        </p:nvSpPr>
        <p:spPr>
          <a:xfrm>
            <a:off x="2035924" y="1851859"/>
            <a:ext cx="279757" cy="6632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3B2226D-3C92-702B-4353-89ECECFB8FB2}"/>
              </a:ext>
            </a:extLst>
          </p:cNvPr>
          <p:cNvCxnSpPr>
            <a:cxnSpLocks/>
          </p:cNvCxnSpPr>
          <p:nvPr/>
        </p:nvCxnSpPr>
        <p:spPr>
          <a:xfrm>
            <a:off x="2252883" y="1857424"/>
            <a:ext cx="5243" cy="139002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CCBC1DFB-4D34-B641-4BA4-3DDB7A20391E}"/>
              </a:ext>
            </a:extLst>
          </p:cNvPr>
          <p:cNvSpPr txBox="1"/>
          <p:nvPr/>
        </p:nvSpPr>
        <p:spPr>
          <a:xfrm>
            <a:off x="386113" y="1843879"/>
            <a:ext cx="62012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2A2F6E4-3C90-6147-2426-C25F34B75E02}"/>
              </a:ext>
            </a:extLst>
          </p:cNvPr>
          <p:cNvSpPr txBox="1"/>
          <p:nvPr/>
        </p:nvSpPr>
        <p:spPr>
          <a:xfrm>
            <a:off x="3287560" y="2000143"/>
            <a:ext cx="367729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F0B055D4-4CF5-66DE-AD00-160FA4ED07F4}"/>
              </a:ext>
            </a:extLst>
          </p:cNvPr>
          <p:cNvSpPr txBox="1"/>
          <p:nvPr/>
        </p:nvSpPr>
        <p:spPr>
          <a:xfrm>
            <a:off x="3294454" y="2967861"/>
            <a:ext cx="323075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C288DEF2-4D8C-C861-B45F-1FAC1A0B5A14}"/>
              </a:ext>
            </a:extLst>
          </p:cNvPr>
          <p:cNvCxnSpPr>
            <a:cxnSpLocks/>
          </p:cNvCxnSpPr>
          <p:nvPr/>
        </p:nvCxnSpPr>
        <p:spPr>
          <a:xfrm>
            <a:off x="3294454" y="3062905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C9D4F4F-1B79-3223-8B8E-E454D69BCD54}"/>
              </a:ext>
            </a:extLst>
          </p:cNvPr>
          <p:cNvCxnSpPr>
            <a:cxnSpLocks/>
          </p:cNvCxnSpPr>
          <p:nvPr/>
        </p:nvCxnSpPr>
        <p:spPr>
          <a:xfrm>
            <a:off x="3295121" y="1974238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2BFC09E4-D24A-94E8-E5F5-1681D5FDBF97}"/>
              </a:ext>
            </a:extLst>
          </p:cNvPr>
          <p:cNvSpPr txBox="1"/>
          <p:nvPr/>
        </p:nvSpPr>
        <p:spPr>
          <a:xfrm>
            <a:off x="3287558" y="1870151"/>
            <a:ext cx="36692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245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1B6AF33-2320-49EE-22B0-58042E77DCB0}"/>
              </a:ext>
            </a:extLst>
          </p:cNvPr>
          <p:cNvCxnSpPr>
            <a:cxnSpLocks/>
          </p:cNvCxnSpPr>
          <p:nvPr/>
        </p:nvCxnSpPr>
        <p:spPr>
          <a:xfrm>
            <a:off x="3295121" y="2095642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4506064-53A5-B25C-EF9A-27813CC1A9E8}"/>
              </a:ext>
            </a:extLst>
          </p:cNvPr>
          <p:cNvSpPr txBox="1"/>
          <p:nvPr/>
        </p:nvSpPr>
        <p:spPr>
          <a:xfrm>
            <a:off x="3287558" y="2403384"/>
            <a:ext cx="31054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09643475-5FEF-0EDC-6856-1717BE03A455}"/>
              </a:ext>
            </a:extLst>
          </p:cNvPr>
          <p:cNvCxnSpPr>
            <a:cxnSpLocks/>
          </p:cNvCxnSpPr>
          <p:nvPr/>
        </p:nvCxnSpPr>
        <p:spPr>
          <a:xfrm>
            <a:off x="3295122" y="2498939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D6EDBB7F-15B9-4999-0CBE-734A5791FC56}"/>
              </a:ext>
            </a:extLst>
          </p:cNvPr>
          <p:cNvSpPr txBox="1"/>
          <p:nvPr/>
        </p:nvSpPr>
        <p:spPr>
          <a:xfrm>
            <a:off x="3287560" y="2500560"/>
            <a:ext cx="3142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C7EC340-5CCA-ADEE-588B-E388650FA866}"/>
              </a:ext>
            </a:extLst>
          </p:cNvPr>
          <p:cNvCxnSpPr>
            <a:cxnSpLocks/>
          </p:cNvCxnSpPr>
          <p:nvPr/>
        </p:nvCxnSpPr>
        <p:spPr>
          <a:xfrm>
            <a:off x="3295121" y="2597569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1F40D45C-A4E0-4E2B-B30B-ED629BCA258C}"/>
              </a:ext>
            </a:extLst>
          </p:cNvPr>
          <p:cNvSpPr txBox="1"/>
          <p:nvPr/>
        </p:nvSpPr>
        <p:spPr>
          <a:xfrm>
            <a:off x="3287558" y="2157738"/>
            <a:ext cx="3949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F8C677E-F92A-4224-E749-EA10575302D3}"/>
              </a:ext>
            </a:extLst>
          </p:cNvPr>
          <p:cNvCxnSpPr>
            <a:cxnSpLocks/>
          </p:cNvCxnSpPr>
          <p:nvPr/>
        </p:nvCxnSpPr>
        <p:spPr>
          <a:xfrm>
            <a:off x="3295122" y="2256565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ABCDBD19-805C-A2B7-504B-9DF6F513FA38}"/>
              </a:ext>
            </a:extLst>
          </p:cNvPr>
          <p:cNvSpPr txBox="1"/>
          <p:nvPr/>
        </p:nvSpPr>
        <p:spPr>
          <a:xfrm>
            <a:off x="3287560" y="2289228"/>
            <a:ext cx="35886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307E1B46-EAAF-9179-7EE2-0F5DA3129A32}"/>
              </a:ext>
            </a:extLst>
          </p:cNvPr>
          <p:cNvCxnSpPr>
            <a:cxnSpLocks/>
          </p:cNvCxnSpPr>
          <p:nvPr/>
        </p:nvCxnSpPr>
        <p:spPr>
          <a:xfrm>
            <a:off x="3295122" y="2384788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8D1A159-7CA1-452F-19DE-2DB3E353A189}"/>
              </a:ext>
            </a:extLst>
          </p:cNvPr>
          <p:cNvCxnSpPr>
            <a:cxnSpLocks/>
          </p:cNvCxnSpPr>
          <p:nvPr/>
        </p:nvCxnSpPr>
        <p:spPr>
          <a:xfrm>
            <a:off x="3295121" y="2803585"/>
            <a:ext cx="668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7BA13732-BB31-1506-EF8B-A2AE2D38C41C}"/>
              </a:ext>
            </a:extLst>
          </p:cNvPr>
          <p:cNvSpPr txBox="1"/>
          <p:nvPr/>
        </p:nvSpPr>
        <p:spPr>
          <a:xfrm>
            <a:off x="3287558" y="2707682"/>
            <a:ext cx="31054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EE286B5D-0B57-018D-4AC2-8B4809D90D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49" t="10075" r="6585" b="37116"/>
          <a:stretch/>
        </p:blipFill>
        <p:spPr>
          <a:xfrm flipH="1">
            <a:off x="2538113" y="1858457"/>
            <a:ext cx="761763" cy="1044041"/>
          </a:xfrm>
          <a:prstGeom prst="rect">
            <a:avLst/>
          </a:prstGeom>
          <a:ln w="12700">
            <a:noFill/>
          </a:ln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157C17CF-39BB-451F-2E1C-4C7DA98859E7}"/>
              </a:ext>
            </a:extLst>
          </p:cNvPr>
          <p:cNvSpPr txBox="1"/>
          <p:nvPr/>
        </p:nvSpPr>
        <p:spPr>
          <a:xfrm>
            <a:off x="205572" y="450558"/>
            <a:ext cx="835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6</a:t>
            </a: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E579D194-542F-9D6F-6436-A4DE0C7E4848}"/>
              </a:ext>
            </a:extLst>
          </p:cNvPr>
          <p:cNvCxnSpPr>
            <a:cxnSpLocks/>
          </p:cNvCxnSpPr>
          <p:nvPr/>
        </p:nvCxnSpPr>
        <p:spPr>
          <a:xfrm flipH="1">
            <a:off x="684784" y="3074727"/>
            <a:ext cx="355890" cy="4386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148050-3077-9AEC-4082-D65E5DFCAAC3}"/>
              </a:ext>
            </a:extLst>
          </p:cNvPr>
          <p:cNvCxnSpPr>
            <a:cxnSpLocks/>
          </p:cNvCxnSpPr>
          <p:nvPr/>
        </p:nvCxnSpPr>
        <p:spPr>
          <a:xfrm>
            <a:off x="4517806" y="2007037"/>
            <a:ext cx="2865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45E7F67-E18D-0DB5-E259-9CB80DAEFE24}"/>
              </a:ext>
            </a:extLst>
          </p:cNvPr>
          <p:cNvCxnSpPr>
            <a:cxnSpLocks/>
          </p:cNvCxnSpPr>
          <p:nvPr/>
        </p:nvCxnSpPr>
        <p:spPr>
          <a:xfrm>
            <a:off x="3346416" y="3108949"/>
            <a:ext cx="408867" cy="4858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612AF3E-3569-6E24-DB25-FAFA25369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5" r="444" b="2186"/>
          <a:stretch/>
        </p:blipFill>
        <p:spPr>
          <a:xfrm>
            <a:off x="126546" y="3594845"/>
            <a:ext cx="761764" cy="1390025"/>
          </a:xfrm>
          <a:prstGeom prst="rect">
            <a:avLst/>
          </a:prstGeom>
          <a:ln w="12700">
            <a:noFill/>
          </a:ln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C298869F-0C00-A66A-C679-F9E0E9876DE9}"/>
              </a:ext>
            </a:extLst>
          </p:cNvPr>
          <p:cNvSpPr/>
          <p:nvPr/>
        </p:nvSpPr>
        <p:spPr>
          <a:xfrm>
            <a:off x="126546" y="4280778"/>
            <a:ext cx="761764" cy="33801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2B98E4-59F6-9662-CF1C-1FD9D6E828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" t="627" r="-7" b="-641"/>
          <a:stretch/>
        </p:blipFill>
        <p:spPr>
          <a:xfrm flipH="1">
            <a:off x="3707795" y="1147880"/>
            <a:ext cx="810011" cy="1977316"/>
          </a:xfrm>
          <a:prstGeom prst="rect">
            <a:avLst/>
          </a:prstGeom>
          <a:ln w="12700">
            <a:noFill/>
          </a:ln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1B83C5C5-0E50-C93A-E81D-18DB41D193C2}"/>
              </a:ext>
            </a:extLst>
          </p:cNvPr>
          <p:cNvSpPr/>
          <p:nvPr/>
        </p:nvSpPr>
        <p:spPr>
          <a:xfrm>
            <a:off x="3760484" y="1347805"/>
            <a:ext cx="750146" cy="101355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B999D9-D1FA-C0B4-221B-A1AF2F693275}"/>
              </a:ext>
            </a:extLst>
          </p:cNvPr>
          <p:cNvGrpSpPr/>
          <p:nvPr/>
        </p:nvGrpSpPr>
        <p:grpSpPr>
          <a:xfrm>
            <a:off x="3735239" y="3308041"/>
            <a:ext cx="809999" cy="1132684"/>
            <a:chOff x="3992675" y="2840211"/>
            <a:chExt cx="786896" cy="11003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DFEA4C-A26F-CE28-61D5-D3202A5D9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618" t="-1651" r="6068" b="1457"/>
            <a:stretch/>
          </p:blipFill>
          <p:spPr>
            <a:xfrm>
              <a:off x="3992675" y="2840211"/>
              <a:ext cx="786896" cy="1100378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6961450-6E46-E3D0-1BD4-01DB83F13902}"/>
                </a:ext>
              </a:extLst>
            </p:cNvPr>
            <p:cNvSpPr/>
            <p:nvPr/>
          </p:nvSpPr>
          <p:spPr>
            <a:xfrm>
              <a:off x="4034034" y="3696592"/>
              <a:ext cx="720994" cy="161170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AC49ACC-84FA-2B08-2D0F-083A06DB3ACC}"/>
              </a:ext>
            </a:extLst>
          </p:cNvPr>
          <p:cNvSpPr txBox="1"/>
          <p:nvPr/>
        </p:nvSpPr>
        <p:spPr>
          <a:xfrm>
            <a:off x="-64665" y="25552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254A8B-8358-CC9A-5F3E-8BABB933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0" r="29120"/>
          <a:stretch>
            <a:fillRect/>
          </a:stretch>
        </p:blipFill>
        <p:spPr>
          <a:xfrm>
            <a:off x="4883428" y="1041115"/>
            <a:ext cx="1462780" cy="21043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B5004C-0D9A-5F6B-95EC-A7AA452C4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428" y="3403580"/>
            <a:ext cx="1202706" cy="200749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14AB360-41AF-966B-694F-F978B2458E16}"/>
              </a:ext>
            </a:extLst>
          </p:cNvPr>
          <p:cNvGrpSpPr/>
          <p:nvPr/>
        </p:nvGrpSpPr>
        <p:grpSpPr>
          <a:xfrm>
            <a:off x="1624547" y="5990266"/>
            <a:ext cx="416324" cy="176623"/>
            <a:chOff x="7572106" y="2166894"/>
            <a:chExt cx="404450" cy="1715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525A6E0-E1D3-A4F8-6A66-2D03E7063AF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48F3CDC-36EC-3531-6001-61B1E6E29EEB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FE5788-3FA8-4670-757C-6D0A1BD1B506}"/>
              </a:ext>
            </a:extLst>
          </p:cNvPr>
          <p:cNvGrpSpPr/>
          <p:nvPr/>
        </p:nvGrpSpPr>
        <p:grpSpPr>
          <a:xfrm>
            <a:off x="1626503" y="5918675"/>
            <a:ext cx="416324" cy="176623"/>
            <a:chOff x="6125220" y="1387474"/>
            <a:chExt cx="404450" cy="1715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C011F52-FC83-B423-AC2D-C005B0C99B4E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CA8A45-1B1E-7B86-F944-2348ACD7CD46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3395ED5-CD5F-5B17-807D-02DB76828EC6}"/>
              </a:ext>
            </a:extLst>
          </p:cNvPr>
          <p:cNvGrpSpPr/>
          <p:nvPr/>
        </p:nvGrpSpPr>
        <p:grpSpPr>
          <a:xfrm>
            <a:off x="1618562" y="5843896"/>
            <a:ext cx="416324" cy="176623"/>
            <a:chOff x="7562523" y="1706102"/>
            <a:chExt cx="404450" cy="1715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9DECA6-AE38-CDAE-A15D-763016DECC52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99D5B8-E8C9-14E0-786F-EA8AD765934D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63C0761-89D0-18DA-6480-350103344C50}"/>
              </a:ext>
            </a:extLst>
          </p:cNvPr>
          <p:cNvGrpSpPr/>
          <p:nvPr/>
        </p:nvGrpSpPr>
        <p:grpSpPr>
          <a:xfrm>
            <a:off x="1618004" y="5771086"/>
            <a:ext cx="450752" cy="176623"/>
            <a:chOff x="6181979" y="2574377"/>
            <a:chExt cx="437896" cy="1715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CE73AB-DEED-160C-0D93-B3D36764E513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DA4928E-1DC3-5EDF-8B64-FD777330702F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956C88-5C64-0B86-ED5B-AEEA7F6FD0BC}"/>
              </a:ext>
            </a:extLst>
          </p:cNvPr>
          <p:cNvGrpSpPr/>
          <p:nvPr/>
        </p:nvGrpSpPr>
        <p:grpSpPr>
          <a:xfrm>
            <a:off x="1614010" y="5713567"/>
            <a:ext cx="416324" cy="176623"/>
            <a:chOff x="7537452" y="1538701"/>
            <a:chExt cx="404450" cy="1715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A96745-70FF-C708-5237-F19E501B733A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9ABF71B-D8D2-B51C-ACA2-942D6AB40AE2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6DACA67-DFD1-047D-78CB-A42CEFFB1AAF}"/>
              </a:ext>
            </a:extLst>
          </p:cNvPr>
          <p:cNvGrpSpPr/>
          <p:nvPr/>
        </p:nvGrpSpPr>
        <p:grpSpPr>
          <a:xfrm>
            <a:off x="1614564" y="6143673"/>
            <a:ext cx="416324" cy="176623"/>
            <a:chOff x="7572106" y="2166894"/>
            <a:chExt cx="404450" cy="1715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65D41A7-778E-0C0A-9EE7-38A2AC67DBF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442A77E-28B4-66DA-A6E6-0B4D8C93003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267D251-1A6F-8069-44F5-362345E6FB34}"/>
              </a:ext>
            </a:extLst>
          </p:cNvPr>
          <p:cNvGrpSpPr/>
          <p:nvPr/>
        </p:nvGrpSpPr>
        <p:grpSpPr>
          <a:xfrm>
            <a:off x="1596472" y="6353167"/>
            <a:ext cx="416324" cy="176623"/>
            <a:chOff x="7572106" y="2166894"/>
            <a:chExt cx="404450" cy="17158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8C66B28-E750-4CE6-842F-8CA58D2C03E2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50A87F2-16AA-9BFE-A198-860BB7F3940D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1D7863C-741D-7BA2-9A59-311D146F3E1D}"/>
              </a:ext>
            </a:extLst>
          </p:cNvPr>
          <p:cNvGrpSpPr/>
          <p:nvPr/>
        </p:nvGrpSpPr>
        <p:grpSpPr>
          <a:xfrm>
            <a:off x="4656666" y="1561883"/>
            <a:ext cx="416324" cy="219163"/>
            <a:chOff x="5449035" y="3888259"/>
            <a:chExt cx="404450" cy="212912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8B6C479-A9D2-6C5C-B272-D8CCE0BAA32B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CB29CC0-CD10-6E97-30EA-33DA0F234B0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D42D708-DEB2-E42B-84FC-9C6DCBA1F89B}"/>
              </a:ext>
            </a:extLst>
          </p:cNvPr>
          <p:cNvGrpSpPr/>
          <p:nvPr/>
        </p:nvGrpSpPr>
        <p:grpSpPr>
          <a:xfrm>
            <a:off x="4675264" y="1956722"/>
            <a:ext cx="416324" cy="219163"/>
            <a:chOff x="5449035" y="4464371"/>
            <a:chExt cx="404450" cy="212912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1996835-33EC-DC7F-8D44-22946A0C0663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37CE3EF-CF15-7BBE-C3D0-FCC66BC384F7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24F65B8-FAFF-AD11-657A-B14C95ED0548}"/>
              </a:ext>
            </a:extLst>
          </p:cNvPr>
          <p:cNvGrpSpPr/>
          <p:nvPr/>
        </p:nvGrpSpPr>
        <p:grpSpPr>
          <a:xfrm>
            <a:off x="4699793" y="1814890"/>
            <a:ext cx="416324" cy="219163"/>
            <a:chOff x="5449035" y="4265248"/>
            <a:chExt cx="404450" cy="21291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BCFA7C9-DE1F-2D6C-44D9-172CFFB5CB4B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87BDF4B-174A-A807-2044-A9CDAA1BEB7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BEBD660-2193-957F-6AE0-B38193453568}"/>
              </a:ext>
            </a:extLst>
          </p:cNvPr>
          <p:cNvGrpSpPr/>
          <p:nvPr/>
        </p:nvGrpSpPr>
        <p:grpSpPr>
          <a:xfrm>
            <a:off x="4656666" y="1692963"/>
            <a:ext cx="416324" cy="219163"/>
            <a:chOff x="5448526" y="4049314"/>
            <a:chExt cx="404450" cy="21291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F28CCFD7-22B7-3C37-E045-3D35098CCA65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B1536FD-6462-7BD7-928A-12888A13E7B1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6CF0A00-9A16-42A2-8F7F-51DC84A94C8A}"/>
              </a:ext>
            </a:extLst>
          </p:cNvPr>
          <p:cNvGrpSpPr/>
          <p:nvPr/>
        </p:nvGrpSpPr>
        <p:grpSpPr>
          <a:xfrm>
            <a:off x="4642833" y="1438264"/>
            <a:ext cx="416324" cy="219163"/>
            <a:chOff x="5449035" y="3793832"/>
            <a:chExt cx="404450" cy="212912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76EA8D2-6045-7B93-B654-4DD1FE25E02F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9882B46-8835-8A98-DC26-FCCD49F5E9A2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51C897A4-91BC-6738-4B7C-48C7A747DA01}"/>
              </a:ext>
            </a:extLst>
          </p:cNvPr>
          <p:cNvGrpSpPr/>
          <p:nvPr/>
        </p:nvGrpSpPr>
        <p:grpSpPr>
          <a:xfrm>
            <a:off x="4633565" y="1337630"/>
            <a:ext cx="416324" cy="219163"/>
            <a:chOff x="5449035" y="3705012"/>
            <a:chExt cx="404450" cy="212912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0D8C7FCE-2BEE-06AA-AD7F-E366D999B40D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7DD8611D-40A8-15AB-DE38-4148B464B564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533ABAC-C201-F3AD-2F3B-13789F657122}"/>
              </a:ext>
            </a:extLst>
          </p:cNvPr>
          <p:cNvGrpSpPr/>
          <p:nvPr/>
        </p:nvGrpSpPr>
        <p:grpSpPr>
          <a:xfrm>
            <a:off x="4656666" y="2129156"/>
            <a:ext cx="416324" cy="219163"/>
            <a:chOff x="5449035" y="4734418"/>
            <a:chExt cx="404450" cy="212912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08189AE-05CA-C0F0-21A5-B09204056A6F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7D23011-64D0-91EF-C66A-8E8877C6E1D0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A254CDEE-A7A0-E633-DD20-20AA6A967EC0}"/>
              </a:ext>
            </a:extLst>
          </p:cNvPr>
          <p:cNvGrpSpPr/>
          <p:nvPr/>
        </p:nvGrpSpPr>
        <p:grpSpPr>
          <a:xfrm>
            <a:off x="4665945" y="2346688"/>
            <a:ext cx="416324" cy="219163"/>
            <a:chOff x="5449035" y="4980601"/>
            <a:chExt cx="404450" cy="212912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4D1DA04-46F6-C05C-AD5F-C6244B63C53F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D9E8F39-6715-7123-3B36-15E9A64F668B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4517870-C9D7-D01F-B4EA-488D2C387B95}"/>
              </a:ext>
            </a:extLst>
          </p:cNvPr>
          <p:cNvGrpSpPr/>
          <p:nvPr/>
        </p:nvGrpSpPr>
        <p:grpSpPr>
          <a:xfrm>
            <a:off x="4649692" y="2555616"/>
            <a:ext cx="416324" cy="219163"/>
            <a:chOff x="5449035" y="4980601"/>
            <a:chExt cx="404450" cy="212912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9E5AD07C-4EB1-DA89-5E0E-4A412DD35250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C6D6BFC2-A06C-407F-142E-0121EE8C2AA0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F7D3BCF-862D-A8A6-4E2D-6DDF259DB187}"/>
              </a:ext>
            </a:extLst>
          </p:cNvPr>
          <p:cNvGrpSpPr/>
          <p:nvPr/>
        </p:nvGrpSpPr>
        <p:grpSpPr>
          <a:xfrm>
            <a:off x="4698365" y="3784199"/>
            <a:ext cx="416324" cy="184666"/>
            <a:chOff x="5449035" y="3888259"/>
            <a:chExt cx="404450" cy="179399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3DA5EEC-50C0-68A0-2D60-B7E6DD817972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E1D434C-5C6B-7178-124F-C82F7536D18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E139BF2-6C66-0FD3-DB35-C2AEECB52E43}"/>
              </a:ext>
            </a:extLst>
          </p:cNvPr>
          <p:cNvGrpSpPr/>
          <p:nvPr/>
        </p:nvGrpSpPr>
        <p:grpSpPr>
          <a:xfrm>
            <a:off x="4726769" y="4207937"/>
            <a:ext cx="416324" cy="184666"/>
            <a:chOff x="5449035" y="4464371"/>
            <a:chExt cx="404450" cy="179399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56BDCD0-6B05-FCE0-9FA2-0434E0ABCBC2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B47B2144-DA4A-33E2-0D06-575E7FDE459F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DA37BF8-40F4-A0F4-15E3-4E224E585648}"/>
              </a:ext>
            </a:extLst>
          </p:cNvPr>
          <p:cNvGrpSpPr/>
          <p:nvPr/>
        </p:nvGrpSpPr>
        <p:grpSpPr>
          <a:xfrm>
            <a:off x="4736590" y="4056819"/>
            <a:ext cx="416324" cy="184666"/>
            <a:chOff x="5449035" y="4265248"/>
            <a:chExt cx="404450" cy="179399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0B37CDC-DAAF-71D3-3F7A-3FE1BAE53FAC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0CE1EB18-746B-53FF-DDA8-50DDE3F6BCFC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C5470E5A-49F0-7279-57FB-EE585FB65A1D}"/>
              </a:ext>
            </a:extLst>
          </p:cNvPr>
          <p:cNvGrpSpPr/>
          <p:nvPr/>
        </p:nvGrpSpPr>
        <p:grpSpPr>
          <a:xfrm>
            <a:off x="4708169" y="3890772"/>
            <a:ext cx="416324" cy="184666"/>
            <a:chOff x="5448526" y="4049314"/>
            <a:chExt cx="404450" cy="179399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260D371F-D297-BD09-10A1-B6ACB69F7FA8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0F295260-FDD2-1E34-D0F5-F1CC3D013148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D6BB6E8B-4EFD-EDD6-1295-E05427441C9D}"/>
              </a:ext>
            </a:extLst>
          </p:cNvPr>
          <p:cNvGrpSpPr/>
          <p:nvPr/>
        </p:nvGrpSpPr>
        <p:grpSpPr>
          <a:xfrm>
            <a:off x="4684533" y="3685091"/>
            <a:ext cx="416324" cy="184666"/>
            <a:chOff x="5449035" y="3793832"/>
            <a:chExt cx="404450" cy="179399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B7C4CCE7-B4AD-6B80-4692-2B93C99F76CC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DCCFE989-A1A9-4EF7-BEAD-A7FA4B0C8421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C68DB94B-D80B-1763-ECA2-EB75BF6A4268}"/>
              </a:ext>
            </a:extLst>
          </p:cNvPr>
          <p:cNvGrpSpPr/>
          <p:nvPr/>
        </p:nvGrpSpPr>
        <p:grpSpPr>
          <a:xfrm>
            <a:off x="4675264" y="3613875"/>
            <a:ext cx="416324" cy="184666"/>
            <a:chOff x="5449035" y="3705012"/>
            <a:chExt cx="404450" cy="179399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83EE89F-9DB8-7D38-96D2-7E7EFF3D015B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9E1E668F-BEE8-908D-5E99-A19CC860EB9C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4EBE876-EEC2-CD02-1B95-1E36147ABA34}"/>
              </a:ext>
            </a:extLst>
          </p:cNvPr>
          <p:cNvGrpSpPr/>
          <p:nvPr/>
        </p:nvGrpSpPr>
        <p:grpSpPr>
          <a:xfrm>
            <a:off x="4698365" y="4429915"/>
            <a:ext cx="416324" cy="184666"/>
            <a:chOff x="5449035" y="4734418"/>
            <a:chExt cx="404450" cy="179399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0498644-637C-69A3-E4F7-6AE47D96B027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013B21F-0D91-A029-2833-0C79C5ED574E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F50DB0C-D735-576E-ECDF-B93D39991566}"/>
              </a:ext>
            </a:extLst>
          </p:cNvPr>
          <p:cNvGrpSpPr/>
          <p:nvPr/>
        </p:nvGrpSpPr>
        <p:grpSpPr>
          <a:xfrm>
            <a:off x="4688033" y="4784717"/>
            <a:ext cx="416324" cy="184666"/>
            <a:chOff x="5449035" y="4980601"/>
            <a:chExt cx="404450" cy="179399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9D2937B-FBFD-D434-CBD3-688D5F989C68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F37D7E20-DE80-A038-B336-E715FFAB33A3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6DF6F77A-BEDB-1C0E-7911-0259D74601B3}"/>
              </a:ext>
            </a:extLst>
          </p:cNvPr>
          <p:cNvCxnSpPr>
            <a:cxnSpLocks/>
          </p:cNvCxnSpPr>
          <p:nvPr/>
        </p:nvCxnSpPr>
        <p:spPr>
          <a:xfrm>
            <a:off x="4388473" y="4446562"/>
            <a:ext cx="394366" cy="2429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42AA0F5-51C5-586C-5588-B7A086D22CB0}"/>
              </a:ext>
            </a:extLst>
          </p:cNvPr>
          <p:cNvSpPr txBox="1"/>
          <p:nvPr/>
        </p:nvSpPr>
        <p:spPr>
          <a:xfrm>
            <a:off x="1595232" y="224381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1E639D-EBEC-E70A-E208-F34B256EC959}"/>
              </a:ext>
            </a:extLst>
          </p:cNvPr>
          <p:cNvCxnSpPr>
            <a:cxnSpLocks/>
          </p:cNvCxnSpPr>
          <p:nvPr/>
        </p:nvCxnSpPr>
        <p:spPr>
          <a:xfrm>
            <a:off x="3504991" y="2476652"/>
            <a:ext cx="20280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A656A-16E5-2109-CCE1-22AB9B8A3515}"/>
              </a:ext>
            </a:extLst>
          </p:cNvPr>
          <p:cNvSpPr/>
          <p:nvPr/>
        </p:nvSpPr>
        <p:spPr>
          <a:xfrm>
            <a:off x="5232459" y="1041116"/>
            <a:ext cx="700059" cy="110651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EF14C-4284-2CCF-39A9-57372D7DF436}"/>
              </a:ext>
            </a:extLst>
          </p:cNvPr>
          <p:cNvSpPr/>
          <p:nvPr/>
        </p:nvSpPr>
        <p:spPr>
          <a:xfrm>
            <a:off x="5177437" y="4658949"/>
            <a:ext cx="717169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14E984-04AC-70A0-3A45-ECB099E15548}"/>
              </a:ext>
            </a:extLst>
          </p:cNvPr>
          <p:cNvCxnSpPr>
            <a:cxnSpLocks/>
          </p:cNvCxnSpPr>
          <p:nvPr/>
        </p:nvCxnSpPr>
        <p:spPr>
          <a:xfrm>
            <a:off x="649661" y="5006986"/>
            <a:ext cx="408867" cy="4858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FBFA8AF-8666-016E-EF23-981D9EC079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761" y="3235895"/>
            <a:ext cx="740253" cy="187423"/>
          </a:xfrm>
          <a:prstGeom prst="rect">
            <a:avLst/>
          </a:prstGeom>
        </p:spPr>
      </p:pic>
      <p:sp>
        <p:nvSpPr>
          <p:cNvPr id="183" name="TextBox 182">
            <a:extLst>
              <a:ext uri="{FF2B5EF4-FFF2-40B4-BE49-F238E27FC236}">
                <a16:creationId xmlns:a16="http://schemas.microsoft.com/office/drawing/2014/main" id="{D0218CC8-C68A-D618-E16E-B3159DCB0610}"/>
              </a:ext>
            </a:extLst>
          </p:cNvPr>
          <p:cNvSpPr txBox="1"/>
          <p:nvPr/>
        </p:nvSpPr>
        <p:spPr>
          <a:xfrm>
            <a:off x="1881811" y="3219718"/>
            <a:ext cx="7280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6396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pic>
        <p:nvPicPr>
          <p:cNvPr id="185" name="Picture 184">
            <a:extLst>
              <a:ext uri="{FF2B5EF4-FFF2-40B4-BE49-F238E27FC236}">
                <a16:creationId xmlns:a16="http://schemas.microsoft.com/office/drawing/2014/main" id="{C2C32E8C-23B4-0DDE-93ED-A33632B091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125" y="4118678"/>
            <a:ext cx="1202706" cy="1732383"/>
          </a:xfrm>
          <a:prstGeom prst="rect">
            <a:avLst/>
          </a:prstGeom>
        </p:spPr>
      </p:pic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51156C06-3F85-B64C-D174-5386271CEB33}"/>
              </a:ext>
            </a:extLst>
          </p:cNvPr>
          <p:cNvCxnSpPr>
            <a:cxnSpLocks/>
          </p:cNvCxnSpPr>
          <p:nvPr/>
        </p:nvCxnSpPr>
        <p:spPr>
          <a:xfrm>
            <a:off x="2674720" y="3487372"/>
            <a:ext cx="21223" cy="5591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ectangle 189">
            <a:extLst>
              <a:ext uri="{FF2B5EF4-FFF2-40B4-BE49-F238E27FC236}">
                <a16:creationId xmlns:a16="http://schemas.microsoft.com/office/drawing/2014/main" id="{FB5482E3-63C2-DA7F-6E91-2CD14A701F7D}"/>
              </a:ext>
            </a:extLst>
          </p:cNvPr>
          <p:cNvSpPr/>
          <p:nvPr/>
        </p:nvSpPr>
        <p:spPr>
          <a:xfrm>
            <a:off x="2407598" y="4335017"/>
            <a:ext cx="761764" cy="28377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198" name="Picture 197">
            <a:extLst>
              <a:ext uri="{FF2B5EF4-FFF2-40B4-BE49-F238E27FC236}">
                <a16:creationId xmlns:a16="http://schemas.microsoft.com/office/drawing/2014/main" id="{F7C05555-9510-A968-2D9B-4BC12A087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6" y="5670803"/>
            <a:ext cx="1244535" cy="915898"/>
          </a:xfrm>
          <a:prstGeom prst="rect">
            <a:avLst/>
          </a:prstGeom>
        </p:spPr>
      </p:pic>
      <p:sp>
        <p:nvSpPr>
          <p:cNvPr id="200" name="Rectangle 199">
            <a:extLst>
              <a:ext uri="{FF2B5EF4-FFF2-40B4-BE49-F238E27FC236}">
                <a16:creationId xmlns:a16="http://schemas.microsoft.com/office/drawing/2014/main" id="{6760EDD4-7047-AE66-1BF6-42C9238583CD}"/>
              </a:ext>
            </a:extLst>
          </p:cNvPr>
          <p:cNvSpPr/>
          <p:nvPr/>
        </p:nvSpPr>
        <p:spPr>
          <a:xfrm>
            <a:off x="986714" y="6107372"/>
            <a:ext cx="449115" cy="24566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44607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F2052-D9B8-E8AD-1CA1-4766A247732C}"/>
              </a:ext>
            </a:extLst>
          </p:cNvPr>
          <p:cNvSpPr txBox="1"/>
          <p:nvPr/>
        </p:nvSpPr>
        <p:spPr>
          <a:xfrm>
            <a:off x="510532" y="2511975"/>
            <a:ext cx="503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E96844-2559-3487-7013-C3F6AC76843C}"/>
              </a:ext>
            </a:extLst>
          </p:cNvPr>
          <p:cNvSpPr txBox="1"/>
          <p:nvPr/>
        </p:nvSpPr>
        <p:spPr>
          <a:xfrm>
            <a:off x="507390" y="2054072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341652-6A66-DA9C-E427-FD2997715A62}"/>
              </a:ext>
            </a:extLst>
          </p:cNvPr>
          <p:cNvSpPr txBox="1"/>
          <p:nvPr/>
        </p:nvSpPr>
        <p:spPr>
          <a:xfrm rot="16200000">
            <a:off x="398984" y="3230513"/>
            <a:ext cx="69871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IP: Xpress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B296FA-0AA0-33E9-95BA-5C708F4EF883}"/>
              </a:ext>
            </a:extLst>
          </p:cNvPr>
          <p:cNvSpPr txBox="1"/>
          <p:nvPr/>
        </p:nvSpPr>
        <p:spPr>
          <a:xfrm>
            <a:off x="754971" y="2882717"/>
            <a:ext cx="630655" cy="214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41342" fontAlgn="b">
              <a:lnSpc>
                <a:spcPct val="150000"/>
              </a:lnSpc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05689D-1D36-0722-D818-66D7C8730B5D}"/>
              </a:ext>
            </a:extLst>
          </p:cNvPr>
          <p:cNvSpPr txBox="1"/>
          <p:nvPr/>
        </p:nvSpPr>
        <p:spPr>
          <a:xfrm>
            <a:off x="668825" y="2765758"/>
            <a:ext cx="84995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8F75FF-8C88-BA5C-0DE1-72FA72BB925C}"/>
              </a:ext>
            </a:extLst>
          </p:cNvPr>
          <p:cNvSpPr txBox="1"/>
          <p:nvPr/>
        </p:nvSpPr>
        <p:spPr>
          <a:xfrm>
            <a:off x="1378624" y="2738518"/>
            <a:ext cx="23115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D10ED7-C3F3-2DAC-4A4F-FD1485836841}"/>
              </a:ext>
            </a:extLst>
          </p:cNvPr>
          <p:cNvSpPr txBox="1"/>
          <p:nvPr/>
        </p:nvSpPr>
        <p:spPr>
          <a:xfrm>
            <a:off x="1379987" y="2898536"/>
            <a:ext cx="2300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14F722-CC72-DC39-CC92-8242A44F3773}"/>
              </a:ext>
            </a:extLst>
          </p:cNvPr>
          <p:cNvSpPr txBox="1"/>
          <p:nvPr/>
        </p:nvSpPr>
        <p:spPr>
          <a:xfrm>
            <a:off x="1665394" y="2735576"/>
            <a:ext cx="210314" cy="187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A18A5B-3BBC-BACB-E519-D0C5703777FB}"/>
              </a:ext>
            </a:extLst>
          </p:cNvPr>
          <p:cNvSpPr txBox="1"/>
          <p:nvPr/>
        </p:nvSpPr>
        <p:spPr>
          <a:xfrm>
            <a:off x="1655590" y="2894706"/>
            <a:ext cx="23002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29E3FF-AA9F-BAE3-C34E-117F9FAA85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" t="64804" r="521" b="21924"/>
          <a:stretch/>
        </p:blipFill>
        <p:spPr>
          <a:xfrm>
            <a:off x="1326947" y="3437856"/>
            <a:ext cx="633476" cy="205624"/>
          </a:xfrm>
          <a:prstGeom prst="rect">
            <a:avLst/>
          </a:prstGeom>
          <a:ln w="12700">
            <a:noFill/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A3A8368-600F-0567-100B-FD271377C552}"/>
              </a:ext>
            </a:extLst>
          </p:cNvPr>
          <p:cNvGrpSpPr/>
          <p:nvPr/>
        </p:nvGrpSpPr>
        <p:grpSpPr>
          <a:xfrm>
            <a:off x="1943267" y="3423800"/>
            <a:ext cx="398464" cy="187424"/>
            <a:chOff x="2174886" y="1383508"/>
            <a:chExt cx="387099" cy="18207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0D72151-5F18-7227-3E70-9E7625F14695}"/>
                </a:ext>
              </a:extLst>
            </p:cNvPr>
            <p:cNvCxnSpPr>
              <a:cxnSpLocks/>
            </p:cNvCxnSpPr>
            <p:nvPr/>
          </p:nvCxnSpPr>
          <p:spPr>
            <a:xfrm>
              <a:off x="2195023" y="1471850"/>
              <a:ext cx="64896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209EE7-80AD-327D-ED0E-AB4B93E19160}"/>
                </a:ext>
              </a:extLst>
            </p:cNvPr>
            <p:cNvSpPr txBox="1"/>
            <p:nvPr/>
          </p:nvSpPr>
          <p:spPr>
            <a:xfrm>
              <a:off x="2174886" y="1383508"/>
              <a:ext cx="387099" cy="1820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FC4C94E-5C7C-BB58-B8E5-75E6FCFB9B2F}"/>
              </a:ext>
            </a:extLst>
          </p:cNvPr>
          <p:cNvSpPr txBox="1"/>
          <p:nvPr/>
        </p:nvSpPr>
        <p:spPr>
          <a:xfrm>
            <a:off x="774962" y="3443783"/>
            <a:ext cx="698717" cy="1874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  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1CC4839-6488-080C-2660-53F5001A6A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795" r="2877" b="16257"/>
          <a:stretch/>
        </p:blipFill>
        <p:spPr>
          <a:xfrm>
            <a:off x="1333452" y="3115348"/>
            <a:ext cx="633477" cy="253692"/>
          </a:xfrm>
          <a:prstGeom prst="rect">
            <a:avLst/>
          </a:prstGeom>
          <a:ln w="12700"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A7B4F2A-F92A-131D-2918-C0CFD1BC6EE1}"/>
              </a:ext>
            </a:extLst>
          </p:cNvPr>
          <p:cNvSpPr txBox="1"/>
          <p:nvPr/>
        </p:nvSpPr>
        <p:spPr>
          <a:xfrm>
            <a:off x="844991" y="3161491"/>
            <a:ext cx="641884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Flag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9877F4C-0770-C321-5F45-6E6DE54F5F3C}"/>
              </a:ext>
            </a:extLst>
          </p:cNvPr>
          <p:cNvGrpSpPr/>
          <p:nvPr/>
        </p:nvGrpSpPr>
        <p:grpSpPr>
          <a:xfrm>
            <a:off x="1952749" y="3137921"/>
            <a:ext cx="398464" cy="187424"/>
            <a:chOff x="2192195" y="2099825"/>
            <a:chExt cx="387099" cy="18207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35A47CF-8B1B-7E32-9F99-A46DE6A42149}"/>
                </a:ext>
              </a:extLst>
            </p:cNvPr>
            <p:cNvCxnSpPr>
              <a:cxnSpLocks/>
            </p:cNvCxnSpPr>
            <p:nvPr/>
          </p:nvCxnSpPr>
          <p:spPr>
            <a:xfrm>
              <a:off x="2205071" y="2192353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23AE6A-94FC-57D2-689A-3A29F03E75F6}"/>
                </a:ext>
              </a:extLst>
            </p:cNvPr>
            <p:cNvSpPr txBox="1"/>
            <p:nvPr/>
          </p:nvSpPr>
          <p:spPr>
            <a:xfrm>
              <a:off x="2192195" y="2099825"/>
              <a:ext cx="387099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4A9B95-2BE1-F8A6-A9EB-4833794F6CBD}"/>
              </a:ext>
            </a:extLst>
          </p:cNvPr>
          <p:cNvGrpSpPr/>
          <p:nvPr/>
        </p:nvGrpSpPr>
        <p:grpSpPr>
          <a:xfrm>
            <a:off x="847871" y="3747681"/>
            <a:ext cx="1511114" cy="212127"/>
            <a:chOff x="1070069" y="2372792"/>
            <a:chExt cx="1468014" cy="20607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B1D9C7-83D0-B7CD-2B28-4B0C4C8D3C75}"/>
                </a:ext>
              </a:extLst>
            </p:cNvPr>
            <p:cNvGrpSpPr/>
            <p:nvPr/>
          </p:nvGrpSpPr>
          <p:grpSpPr>
            <a:xfrm>
              <a:off x="2150984" y="2394420"/>
              <a:ext cx="387099" cy="182079"/>
              <a:chOff x="2186960" y="2815197"/>
              <a:chExt cx="387099" cy="182079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FDAE25D-94EB-B45D-01FE-1295CC7F0E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5119" y="2908405"/>
                <a:ext cx="64896" cy="0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0B0FA6F-2677-D3DB-4940-140DBF23AD5A}"/>
                  </a:ext>
                </a:extLst>
              </p:cNvPr>
              <p:cNvSpPr txBox="1"/>
              <p:nvPr/>
            </p:nvSpPr>
            <p:spPr>
              <a:xfrm>
                <a:off x="2186960" y="2815197"/>
                <a:ext cx="387099" cy="1820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18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07CBA6E-81AB-42E9-500B-839F1BD393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67155" r="3254" b="19327"/>
            <a:stretch/>
          </p:blipFill>
          <p:spPr>
            <a:xfrm>
              <a:off x="1526242" y="2372792"/>
              <a:ext cx="640811" cy="204498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692E1DE-4F0B-71D6-8A1D-29D9BC889C89}"/>
                </a:ext>
              </a:extLst>
            </p:cNvPr>
            <p:cNvSpPr txBox="1"/>
            <p:nvPr/>
          </p:nvSpPr>
          <p:spPr>
            <a:xfrm>
              <a:off x="1070069" y="2396790"/>
              <a:ext cx="588793" cy="1820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Flag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65CF994-A97E-3BBA-0BEE-01C9882BF15C}"/>
              </a:ext>
            </a:extLst>
          </p:cNvPr>
          <p:cNvSpPr txBox="1"/>
          <p:nvPr/>
        </p:nvSpPr>
        <p:spPr>
          <a:xfrm>
            <a:off x="780333" y="4059760"/>
            <a:ext cx="698717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27520C-67F2-B9D4-4399-F7B4B393655A}"/>
              </a:ext>
            </a:extLst>
          </p:cNvPr>
          <p:cNvGrpSpPr/>
          <p:nvPr/>
        </p:nvGrpSpPr>
        <p:grpSpPr>
          <a:xfrm>
            <a:off x="1995511" y="4019807"/>
            <a:ext cx="398464" cy="187424"/>
            <a:chOff x="2191553" y="1383508"/>
            <a:chExt cx="387099" cy="18207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6467F31-26EF-8FB8-F5F0-1CBA0CBC961C}"/>
                </a:ext>
              </a:extLst>
            </p:cNvPr>
            <p:cNvCxnSpPr>
              <a:cxnSpLocks/>
            </p:cNvCxnSpPr>
            <p:nvPr/>
          </p:nvCxnSpPr>
          <p:spPr>
            <a:xfrm>
              <a:off x="2195023" y="1471850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193ACD-5428-A265-92C1-542B3DB14630}"/>
                </a:ext>
              </a:extLst>
            </p:cNvPr>
            <p:cNvSpPr txBox="1"/>
            <p:nvPr/>
          </p:nvSpPr>
          <p:spPr>
            <a:xfrm>
              <a:off x="2191553" y="1383508"/>
              <a:ext cx="387099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E128B416-6D76-5696-1DD6-95435558A3AE}"/>
              </a:ext>
            </a:extLst>
          </p:cNvPr>
          <p:cNvSpPr txBox="1"/>
          <p:nvPr/>
        </p:nvSpPr>
        <p:spPr>
          <a:xfrm>
            <a:off x="625866" y="3605543"/>
            <a:ext cx="279757" cy="6632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4DB15C7C-C3D8-5504-EEB4-3DF0EABC4D10}"/>
              </a:ext>
            </a:extLst>
          </p:cNvPr>
          <p:cNvCxnSpPr>
            <a:cxnSpLocks/>
          </p:cNvCxnSpPr>
          <p:nvPr/>
        </p:nvCxnSpPr>
        <p:spPr>
          <a:xfrm>
            <a:off x="838689" y="3771531"/>
            <a:ext cx="2457" cy="49028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>
            <a:extLst>
              <a:ext uri="{FF2B5EF4-FFF2-40B4-BE49-F238E27FC236}">
                <a16:creationId xmlns:a16="http://schemas.microsoft.com/office/drawing/2014/main" id="{D36F3FC8-F1EA-2F3A-F5F4-D097DD0C9505}"/>
              </a:ext>
            </a:extLst>
          </p:cNvPr>
          <p:cNvCxnSpPr>
            <a:cxnSpLocks/>
          </p:cNvCxnSpPr>
          <p:nvPr/>
        </p:nvCxnSpPr>
        <p:spPr>
          <a:xfrm>
            <a:off x="840423" y="3128526"/>
            <a:ext cx="2457" cy="49028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7" name="Picture 196">
            <a:extLst>
              <a:ext uri="{FF2B5EF4-FFF2-40B4-BE49-F238E27FC236}">
                <a16:creationId xmlns:a16="http://schemas.microsoft.com/office/drawing/2014/main" id="{621AC21E-F38A-CB08-B2F4-76779E824F0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t="39771" r="844" b="19308"/>
          <a:stretch/>
        </p:blipFill>
        <p:spPr>
          <a:xfrm>
            <a:off x="1331537" y="4028098"/>
            <a:ext cx="657972" cy="300204"/>
          </a:xfrm>
          <a:prstGeom prst="rect">
            <a:avLst/>
          </a:prstGeom>
          <a:ln w="12700">
            <a:noFill/>
          </a:ln>
        </p:spPr>
      </p:pic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863DD92E-CD9E-FC59-0EDD-B8EC1EFC455C}"/>
              </a:ext>
            </a:extLst>
          </p:cNvPr>
          <p:cNvCxnSpPr>
            <a:cxnSpLocks/>
          </p:cNvCxnSpPr>
          <p:nvPr/>
        </p:nvCxnSpPr>
        <p:spPr>
          <a:xfrm>
            <a:off x="1973037" y="3520722"/>
            <a:ext cx="636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A0C94129-2E6B-B80D-966B-F3986926AF49}"/>
              </a:ext>
            </a:extLst>
          </p:cNvPr>
          <p:cNvCxnSpPr>
            <a:cxnSpLocks/>
          </p:cNvCxnSpPr>
          <p:nvPr/>
        </p:nvCxnSpPr>
        <p:spPr>
          <a:xfrm>
            <a:off x="1987743" y="3865490"/>
            <a:ext cx="636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D641A7FA-E1B3-F577-B8EE-A4CAA1D8683F}"/>
              </a:ext>
            </a:extLst>
          </p:cNvPr>
          <p:cNvCxnSpPr>
            <a:cxnSpLocks/>
          </p:cNvCxnSpPr>
          <p:nvPr/>
        </p:nvCxnSpPr>
        <p:spPr>
          <a:xfrm flipV="1">
            <a:off x="2007669" y="2789172"/>
            <a:ext cx="351316" cy="5345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69592AD3-1587-2952-4F95-E3D34CE76EB3}"/>
              </a:ext>
            </a:extLst>
          </p:cNvPr>
          <p:cNvCxnSpPr>
            <a:cxnSpLocks/>
          </p:cNvCxnSpPr>
          <p:nvPr/>
        </p:nvCxnSpPr>
        <p:spPr>
          <a:xfrm>
            <a:off x="1760434" y="4355677"/>
            <a:ext cx="689710" cy="2393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4DA3A44-575A-2923-14C6-DB68E77ED4FC}"/>
              </a:ext>
            </a:extLst>
          </p:cNvPr>
          <p:cNvGrpSpPr/>
          <p:nvPr/>
        </p:nvGrpSpPr>
        <p:grpSpPr>
          <a:xfrm>
            <a:off x="2453369" y="4690778"/>
            <a:ext cx="603439" cy="1640884"/>
            <a:chOff x="2214010" y="2988388"/>
            <a:chExt cx="586228" cy="1594083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0000000-0008-0000-0A00-000002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4146" r="-571" b="1871"/>
            <a:stretch/>
          </p:blipFill>
          <p:spPr>
            <a:xfrm>
              <a:off x="2228482" y="2988388"/>
              <a:ext cx="571756" cy="1594083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6E373372-7005-11E0-5AAF-5C6EBA022281}"/>
                </a:ext>
              </a:extLst>
            </p:cNvPr>
            <p:cNvSpPr/>
            <p:nvPr/>
          </p:nvSpPr>
          <p:spPr>
            <a:xfrm>
              <a:off x="2214010" y="4035716"/>
              <a:ext cx="578657" cy="216131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pic>
        <p:nvPicPr>
          <p:cNvPr id="10" name="Picture 9" descr="A white surface with a black object in the middle&#10;&#10;Description automatically generated">
            <a:extLst>
              <a:ext uri="{FF2B5EF4-FFF2-40B4-BE49-F238E27FC236}">
                <a16:creationId xmlns:a16="http://schemas.microsoft.com/office/drawing/2014/main" id="{10D3D8E8-D8B3-168A-BDDC-99C825E20E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4" b="2007"/>
          <a:stretch/>
        </p:blipFill>
        <p:spPr>
          <a:xfrm>
            <a:off x="2463937" y="1758381"/>
            <a:ext cx="572650" cy="12428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04C2F4-F445-F09B-FDF1-10E0C1F338F9}"/>
              </a:ext>
            </a:extLst>
          </p:cNvPr>
          <p:cNvSpPr/>
          <p:nvPr/>
        </p:nvSpPr>
        <p:spPr>
          <a:xfrm>
            <a:off x="2450144" y="2549392"/>
            <a:ext cx="572650" cy="25369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E61ABC0-208C-BF94-9AF3-89920F6A34E5}"/>
              </a:ext>
            </a:extLst>
          </p:cNvPr>
          <p:cNvCxnSpPr>
            <a:cxnSpLocks/>
            <a:stCxn id="40" idx="1"/>
          </p:cNvCxnSpPr>
          <p:nvPr/>
        </p:nvCxnSpPr>
        <p:spPr>
          <a:xfrm>
            <a:off x="1960521" y="3863655"/>
            <a:ext cx="448246" cy="9995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DDE00CD-BDAC-BF4B-6EFD-7EC857BF4A81}"/>
              </a:ext>
            </a:extLst>
          </p:cNvPr>
          <p:cNvCxnSpPr>
            <a:cxnSpLocks/>
          </p:cNvCxnSpPr>
          <p:nvPr/>
        </p:nvCxnSpPr>
        <p:spPr>
          <a:xfrm>
            <a:off x="1988334" y="3577236"/>
            <a:ext cx="35131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71756BA-4573-BBBE-111C-79386A007185}"/>
              </a:ext>
            </a:extLst>
          </p:cNvPr>
          <p:cNvGrpSpPr/>
          <p:nvPr/>
        </p:nvGrpSpPr>
        <p:grpSpPr>
          <a:xfrm>
            <a:off x="2449603" y="3031027"/>
            <a:ext cx="643796" cy="1522368"/>
            <a:chOff x="2963240" y="886899"/>
            <a:chExt cx="625434" cy="14789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60EC01D-C72A-88EC-F62B-C570E80B72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" t="-151" r="-1100" b="1891"/>
            <a:stretch/>
          </p:blipFill>
          <p:spPr>
            <a:xfrm>
              <a:off x="2963240" y="886899"/>
              <a:ext cx="625434" cy="1478947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59426584-E81A-3EF6-E142-F48F9FE9587A}"/>
                </a:ext>
              </a:extLst>
            </p:cNvPr>
            <p:cNvSpPr/>
            <p:nvPr/>
          </p:nvSpPr>
          <p:spPr>
            <a:xfrm>
              <a:off x="2997329" y="1841982"/>
              <a:ext cx="549055" cy="242054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2E4F831-EB52-CBF4-D70E-B5FDDDFA8555}"/>
              </a:ext>
            </a:extLst>
          </p:cNvPr>
          <p:cNvGrpSpPr/>
          <p:nvPr/>
        </p:nvGrpSpPr>
        <p:grpSpPr>
          <a:xfrm>
            <a:off x="2483568" y="6469046"/>
            <a:ext cx="643474" cy="721946"/>
            <a:chOff x="2412597" y="4819991"/>
            <a:chExt cx="625121" cy="70135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86B1AC2-D7AD-9A6E-329B-2A6FAD0B36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-2598" r="3198" b="4189"/>
            <a:stretch/>
          </p:blipFill>
          <p:spPr>
            <a:xfrm>
              <a:off x="2413691" y="4819991"/>
              <a:ext cx="624027" cy="701355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B73A8375-1BA6-E4B2-BC89-4F495B6D8B0D}"/>
                </a:ext>
              </a:extLst>
            </p:cNvPr>
            <p:cNvSpPr/>
            <p:nvPr/>
          </p:nvSpPr>
          <p:spPr>
            <a:xfrm>
              <a:off x="2412597" y="5102867"/>
              <a:ext cx="562194" cy="281683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C9CA469-B56B-A1DB-019C-EDB2DB950D40}"/>
              </a:ext>
            </a:extLst>
          </p:cNvPr>
          <p:cNvSpPr txBox="1"/>
          <p:nvPr/>
        </p:nvSpPr>
        <p:spPr>
          <a:xfrm>
            <a:off x="263507" y="1768296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1156F37-7ABA-1016-D2B4-A0954E9674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0" t="4647" r="14228" b="17677"/>
          <a:stretch>
            <a:fillRect/>
          </a:stretch>
        </p:blipFill>
        <p:spPr>
          <a:xfrm>
            <a:off x="3557950" y="4632128"/>
            <a:ext cx="1054558" cy="99542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D605315-C9FA-1433-F141-7579C9F0A1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0" t="4647" r="14228" b="17677"/>
          <a:stretch>
            <a:fillRect/>
          </a:stretch>
        </p:blipFill>
        <p:spPr>
          <a:xfrm>
            <a:off x="3614910" y="2016447"/>
            <a:ext cx="1054558" cy="995422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5F703438-8517-8CD3-2466-96E2EC1278C5}"/>
              </a:ext>
            </a:extLst>
          </p:cNvPr>
          <p:cNvGrpSpPr/>
          <p:nvPr/>
        </p:nvGrpSpPr>
        <p:grpSpPr>
          <a:xfrm>
            <a:off x="3470854" y="2131550"/>
            <a:ext cx="416324" cy="176623"/>
            <a:chOff x="5449035" y="3888259"/>
            <a:chExt cx="404450" cy="1715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1FA54E7-2AF6-A6A4-9918-4252EAECFF74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209DAE5-32EC-1BD2-AC1A-B70D0EF1BA1E}"/>
                </a:ext>
              </a:extLst>
            </p:cNvPr>
            <p:cNvCxnSpPr>
              <a:cxnSpLocks/>
            </p:cNvCxnSpPr>
            <p:nvPr/>
          </p:nvCxnSpPr>
          <p:spPr>
            <a:xfrm>
              <a:off x="5649509" y="397551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1919940-8FE3-DB88-20D6-46E9BFC8447E}"/>
              </a:ext>
            </a:extLst>
          </p:cNvPr>
          <p:cNvGrpSpPr/>
          <p:nvPr/>
        </p:nvGrpSpPr>
        <p:grpSpPr>
          <a:xfrm>
            <a:off x="3497266" y="2349248"/>
            <a:ext cx="416324" cy="176623"/>
            <a:chOff x="5449035" y="4464371"/>
            <a:chExt cx="404450" cy="1715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3154C70-9A18-66D8-AD96-B3D41A455A6E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925EF67-8FE3-7DA8-F396-A4E3E4F11AC6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FCA28C0-54F9-6027-1990-BF35E050D3EA}"/>
              </a:ext>
            </a:extLst>
          </p:cNvPr>
          <p:cNvGrpSpPr/>
          <p:nvPr/>
        </p:nvGrpSpPr>
        <p:grpSpPr>
          <a:xfrm>
            <a:off x="3488710" y="2252079"/>
            <a:ext cx="416324" cy="176623"/>
            <a:chOff x="5449035" y="4265248"/>
            <a:chExt cx="404450" cy="1715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A6A671-AF80-BB91-B090-B9630063924A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4F85684-5DA7-A8BD-DB00-AD67FCED4314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316AB1-DEAA-1D51-836B-D1BCC1D8745F}"/>
              </a:ext>
            </a:extLst>
          </p:cNvPr>
          <p:cNvGrpSpPr/>
          <p:nvPr/>
        </p:nvGrpSpPr>
        <p:grpSpPr>
          <a:xfrm>
            <a:off x="3454486" y="2188431"/>
            <a:ext cx="416324" cy="176623"/>
            <a:chOff x="5448526" y="4049314"/>
            <a:chExt cx="404450" cy="1715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93369B-1BD9-31E0-337C-CE42C7C14447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D9508B7-51C1-EF86-E0DA-4E6FF744CEB0}"/>
                </a:ext>
              </a:extLst>
            </p:cNvPr>
            <p:cNvCxnSpPr>
              <a:cxnSpLocks/>
            </p:cNvCxnSpPr>
            <p:nvPr/>
          </p:nvCxnSpPr>
          <p:spPr>
            <a:xfrm>
              <a:off x="5666136" y="41322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EFE698D-0217-3C02-3751-A1A2F0D77F6F}"/>
              </a:ext>
            </a:extLst>
          </p:cNvPr>
          <p:cNvGrpSpPr/>
          <p:nvPr/>
        </p:nvGrpSpPr>
        <p:grpSpPr>
          <a:xfrm>
            <a:off x="3463528" y="2075289"/>
            <a:ext cx="416324" cy="176623"/>
            <a:chOff x="5449035" y="3793832"/>
            <a:chExt cx="404450" cy="171585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DCCAC452-2FD5-E80A-8CF6-67CE5F34DB4B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F89498A-8021-70BC-E545-584BB808735B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21" y="387983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3A48549C-C344-DEDD-BD9D-EC263DF660E4}"/>
              </a:ext>
            </a:extLst>
          </p:cNvPr>
          <p:cNvGrpSpPr/>
          <p:nvPr/>
        </p:nvGrpSpPr>
        <p:grpSpPr>
          <a:xfrm>
            <a:off x="3471598" y="2022390"/>
            <a:ext cx="416324" cy="176623"/>
            <a:chOff x="5449035" y="3705012"/>
            <a:chExt cx="404450" cy="171585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18063BE-CBC6-FBD4-D7DA-EB8F961431EE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CEF5DB3-48F3-FFBC-8B1B-2A558A0F315F}"/>
                </a:ext>
              </a:extLst>
            </p:cNvPr>
            <p:cNvCxnSpPr>
              <a:cxnSpLocks/>
            </p:cNvCxnSpPr>
            <p:nvPr/>
          </p:nvCxnSpPr>
          <p:spPr>
            <a:xfrm>
              <a:off x="5658980" y="37900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EF79F853-BFF2-49F1-7248-076F23AB797D}"/>
              </a:ext>
            </a:extLst>
          </p:cNvPr>
          <p:cNvGrpSpPr/>
          <p:nvPr/>
        </p:nvGrpSpPr>
        <p:grpSpPr>
          <a:xfrm>
            <a:off x="3497266" y="2476326"/>
            <a:ext cx="416324" cy="176623"/>
            <a:chOff x="5449035" y="4734418"/>
            <a:chExt cx="404450" cy="171585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A8B4D27B-DD85-EB46-AF2D-BA00EA6FDE7D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F8947D0-3D5A-2B2F-9FC8-D917895B778C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3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EF3F8C3-F67C-D280-78E4-5DEE24411F73}"/>
              </a:ext>
            </a:extLst>
          </p:cNvPr>
          <p:cNvGrpSpPr/>
          <p:nvPr/>
        </p:nvGrpSpPr>
        <p:grpSpPr>
          <a:xfrm>
            <a:off x="3475876" y="2624783"/>
            <a:ext cx="416324" cy="176623"/>
            <a:chOff x="5449035" y="4980601"/>
            <a:chExt cx="404450" cy="171585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D3BF206-4DB2-C35E-721C-359310D3878D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CF9BD6E8-B20E-57C8-E3EA-1E721546E607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48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8BF408A9-C0CC-5F33-44EA-DA6FCEA05BEC}"/>
              </a:ext>
            </a:extLst>
          </p:cNvPr>
          <p:cNvCxnSpPr>
            <a:cxnSpLocks/>
          </p:cNvCxnSpPr>
          <p:nvPr/>
        </p:nvCxnSpPr>
        <p:spPr>
          <a:xfrm>
            <a:off x="3094789" y="2277831"/>
            <a:ext cx="394366" cy="2429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7B90E0EE-4CE0-D360-EEC0-298D81E4A6F5}"/>
              </a:ext>
            </a:extLst>
          </p:cNvPr>
          <p:cNvGrpSpPr/>
          <p:nvPr/>
        </p:nvGrpSpPr>
        <p:grpSpPr>
          <a:xfrm>
            <a:off x="3434402" y="3359190"/>
            <a:ext cx="416324" cy="219163"/>
            <a:chOff x="5449035" y="3888259"/>
            <a:chExt cx="404450" cy="212912"/>
          </a:xfrm>
        </p:grpSpPr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9E1AA7B-27F0-909E-1CBB-3890DA28FF80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A3907BE-F479-DC57-4371-94A2D109E239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3" y="399213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945CA9CA-2694-1689-84D3-8A7AED9AA485}"/>
              </a:ext>
            </a:extLst>
          </p:cNvPr>
          <p:cNvGrpSpPr/>
          <p:nvPr/>
        </p:nvGrpSpPr>
        <p:grpSpPr>
          <a:xfrm>
            <a:off x="3488710" y="3848460"/>
            <a:ext cx="416324" cy="219163"/>
            <a:chOff x="5449035" y="4464371"/>
            <a:chExt cx="404450" cy="212912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64E5F25-2DAE-FFC6-5403-BFEFB5F04547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E5FF9DE0-AFAC-B482-9261-34ACAF9638CF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5" y="456823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83AAD999-056C-8221-8E9A-F2588C4412FC}"/>
              </a:ext>
            </a:extLst>
          </p:cNvPr>
          <p:cNvGrpSpPr/>
          <p:nvPr/>
        </p:nvGrpSpPr>
        <p:grpSpPr>
          <a:xfrm>
            <a:off x="3502939" y="3673586"/>
            <a:ext cx="416324" cy="219163"/>
            <a:chOff x="5449035" y="4265248"/>
            <a:chExt cx="404450" cy="212912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516FFAD-045F-AE52-3218-B65E9538DDCB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C816084-7FEB-9792-3307-DFBA701F3FB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371" y="43713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18FF6D98-9622-3014-B309-DFD8906DCED6}"/>
              </a:ext>
            </a:extLst>
          </p:cNvPr>
          <p:cNvGrpSpPr/>
          <p:nvPr/>
        </p:nvGrpSpPr>
        <p:grpSpPr>
          <a:xfrm>
            <a:off x="3430933" y="3516028"/>
            <a:ext cx="416324" cy="219163"/>
            <a:chOff x="5448526" y="4049314"/>
            <a:chExt cx="404450" cy="212912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3E363EFB-4FAC-85A1-54BE-88A7B0D87D60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0B5E9BF7-EC4C-7EE9-DF6F-6F29966156F6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5" y="415717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6A580C5-9B26-6B65-D2F2-E8321CF5023C}"/>
              </a:ext>
            </a:extLst>
          </p:cNvPr>
          <p:cNvGrpSpPr/>
          <p:nvPr/>
        </p:nvGrpSpPr>
        <p:grpSpPr>
          <a:xfrm>
            <a:off x="3430933" y="3245802"/>
            <a:ext cx="416324" cy="219163"/>
            <a:chOff x="5449035" y="3793832"/>
            <a:chExt cx="404450" cy="212912"/>
          </a:xfrm>
        </p:grpSpPr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8DD01EE-BAA4-9BA5-1B30-24FE0BC715D1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64800957-5B39-9660-FD58-F18B4985425C}"/>
                </a:ext>
              </a:extLst>
            </p:cNvPr>
            <p:cNvCxnSpPr>
              <a:cxnSpLocks/>
            </p:cNvCxnSpPr>
            <p:nvPr/>
          </p:nvCxnSpPr>
          <p:spPr>
            <a:xfrm>
              <a:off x="5720167" y="390892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BA2762B7-566E-28EF-5439-E0B7D2BDA999}"/>
              </a:ext>
            </a:extLst>
          </p:cNvPr>
          <p:cNvGrpSpPr/>
          <p:nvPr/>
        </p:nvGrpSpPr>
        <p:grpSpPr>
          <a:xfrm>
            <a:off x="3430933" y="3165099"/>
            <a:ext cx="416324" cy="219163"/>
            <a:chOff x="5449035" y="3705012"/>
            <a:chExt cx="404450" cy="212912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85F136E5-36B3-A3A0-627F-3D7184F5E73F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1DD7DE6-35E7-D87E-AE5E-BA693432BC2A}"/>
                </a:ext>
              </a:extLst>
            </p:cNvPr>
            <p:cNvCxnSpPr>
              <a:cxnSpLocks/>
            </p:cNvCxnSpPr>
            <p:nvPr/>
          </p:nvCxnSpPr>
          <p:spPr>
            <a:xfrm>
              <a:off x="5725476" y="381916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077B7369-307B-629E-07F6-8403AA0F4FB9}"/>
              </a:ext>
            </a:extLst>
          </p:cNvPr>
          <p:cNvGrpSpPr/>
          <p:nvPr/>
        </p:nvGrpSpPr>
        <p:grpSpPr>
          <a:xfrm>
            <a:off x="3488710" y="3962600"/>
            <a:ext cx="416324" cy="219163"/>
            <a:chOff x="5449035" y="4734418"/>
            <a:chExt cx="404450" cy="212912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7C9C6185-DA7D-CC00-D2DD-D9A13DA65E72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1ECDDDC8-E52B-2C4C-172B-970276568882}"/>
                </a:ext>
              </a:extLst>
            </p:cNvPr>
            <p:cNvCxnSpPr>
              <a:cxnSpLocks/>
            </p:cNvCxnSpPr>
            <p:nvPr/>
          </p:nvCxnSpPr>
          <p:spPr>
            <a:xfrm>
              <a:off x="5667003" y="4836763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F360A9F-A12E-DD5C-8C19-2A77D768EEAE}"/>
              </a:ext>
            </a:extLst>
          </p:cNvPr>
          <p:cNvGrpSpPr/>
          <p:nvPr/>
        </p:nvGrpSpPr>
        <p:grpSpPr>
          <a:xfrm>
            <a:off x="3492988" y="4107099"/>
            <a:ext cx="416324" cy="219163"/>
            <a:chOff x="5449035" y="4980601"/>
            <a:chExt cx="404450" cy="212912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B132254F-53A2-5D8F-56B1-5ED43331E3DB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03283B7B-D7DF-11F7-3878-8362E15616D6}"/>
                </a:ext>
              </a:extLst>
            </p:cNvPr>
            <p:cNvCxnSpPr>
              <a:cxnSpLocks/>
            </p:cNvCxnSpPr>
            <p:nvPr/>
          </p:nvCxnSpPr>
          <p:spPr>
            <a:xfrm>
              <a:off x="5661684" y="5083648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39893E7B-2956-20BD-1CE9-7FE6FB4DB06E}"/>
              </a:ext>
            </a:extLst>
          </p:cNvPr>
          <p:cNvCxnSpPr>
            <a:cxnSpLocks/>
          </p:cNvCxnSpPr>
          <p:nvPr/>
        </p:nvCxnSpPr>
        <p:spPr>
          <a:xfrm>
            <a:off x="3153013" y="4923095"/>
            <a:ext cx="277922" cy="141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2DB6C506-D4A6-8116-10A3-DF4542C486D4}"/>
              </a:ext>
            </a:extLst>
          </p:cNvPr>
          <p:cNvGrpSpPr/>
          <p:nvPr/>
        </p:nvGrpSpPr>
        <p:grpSpPr>
          <a:xfrm>
            <a:off x="3412045" y="4752089"/>
            <a:ext cx="416324" cy="176623"/>
            <a:chOff x="5449035" y="3888259"/>
            <a:chExt cx="404450" cy="171585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8D00DBA0-11D1-EBC4-3702-B55F58664A8B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EBCD2435-F5F8-3679-0D3A-8ED8DF0605C6}"/>
                </a:ext>
              </a:extLst>
            </p:cNvPr>
            <p:cNvCxnSpPr>
              <a:cxnSpLocks/>
            </p:cNvCxnSpPr>
            <p:nvPr/>
          </p:nvCxnSpPr>
          <p:spPr>
            <a:xfrm>
              <a:off x="5649509" y="397551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A5A56417-753F-CE94-3EE9-54B6D695B322}"/>
              </a:ext>
            </a:extLst>
          </p:cNvPr>
          <p:cNvGrpSpPr/>
          <p:nvPr/>
        </p:nvGrpSpPr>
        <p:grpSpPr>
          <a:xfrm>
            <a:off x="3438457" y="4969786"/>
            <a:ext cx="416324" cy="176623"/>
            <a:chOff x="5449035" y="4464371"/>
            <a:chExt cx="404450" cy="171585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57C92AFF-7C82-F97F-3B70-FD90E90BD499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E1DD2F92-1C8F-71F1-6AE8-7B5F1F2E25A0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0F9F478A-37A1-BC93-A9F5-2236C7180EFB}"/>
              </a:ext>
            </a:extLst>
          </p:cNvPr>
          <p:cNvGrpSpPr/>
          <p:nvPr/>
        </p:nvGrpSpPr>
        <p:grpSpPr>
          <a:xfrm>
            <a:off x="3429901" y="4872618"/>
            <a:ext cx="416324" cy="176623"/>
            <a:chOff x="5449035" y="4265248"/>
            <a:chExt cx="404450" cy="171585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28EFCF33-03C9-C910-DBAF-5EBD8D3967A3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3D74EEB4-5716-A89F-B400-ADB3F7E8ED8F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961C0EAB-D14B-7AFC-23BC-F7F2EED3D064}"/>
              </a:ext>
            </a:extLst>
          </p:cNvPr>
          <p:cNvGrpSpPr/>
          <p:nvPr/>
        </p:nvGrpSpPr>
        <p:grpSpPr>
          <a:xfrm>
            <a:off x="3395677" y="4808969"/>
            <a:ext cx="416324" cy="176623"/>
            <a:chOff x="5448526" y="4049314"/>
            <a:chExt cx="404450" cy="171585"/>
          </a:xfrm>
        </p:grpSpPr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EC5A84B8-3698-8FC4-08B2-323EB0F34384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8700F004-8255-A4CC-2A99-98C4DF68537F}"/>
                </a:ext>
              </a:extLst>
            </p:cNvPr>
            <p:cNvCxnSpPr>
              <a:cxnSpLocks/>
            </p:cNvCxnSpPr>
            <p:nvPr/>
          </p:nvCxnSpPr>
          <p:spPr>
            <a:xfrm>
              <a:off x="5666136" y="41322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0AF94181-9DD1-0EE7-79FB-D18499D1ACD7}"/>
              </a:ext>
            </a:extLst>
          </p:cNvPr>
          <p:cNvGrpSpPr/>
          <p:nvPr/>
        </p:nvGrpSpPr>
        <p:grpSpPr>
          <a:xfrm>
            <a:off x="3404719" y="4695827"/>
            <a:ext cx="416324" cy="176623"/>
            <a:chOff x="5449035" y="3793832"/>
            <a:chExt cx="404450" cy="171585"/>
          </a:xfrm>
        </p:grpSpPr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BAADE9B7-265B-E8CA-D7AC-E0D0EC03CD2D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7D715463-9417-651B-AC35-CE614202F644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21" y="387983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73C85B0-0CDD-3B1D-BD7F-36C158834769}"/>
              </a:ext>
            </a:extLst>
          </p:cNvPr>
          <p:cNvGrpSpPr/>
          <p:nvPr/>
        </p:nvGrpSpPr>
        <p:grpSpPr>
          <a:xfrm>
            <a:off x="3412789" y="4642928"/>
            <a:ext cx="416324" cy="176623"/>
            <a:chOff x="5449035" y="3705012"/>
            <a:chExt cx="404450" cy="171585"/>
          </a:xfrm>
        </p:grpSpPr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E5FC728-94B4-31FB-9412-82CC120382F4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E0A05F08-C4FD-64BE-F4A9-625DC9C7CF3E}"/>
                </a:ext>
              </a:extLst>
            </p:cNvPr>
            <p:cNvCxnSpPr>
              <a:cxnSpLocks/>
            </p:cNvCxnSpPr>
            <p:nvPr/>
          </p:nvCxnSpPr>
          <p:spPr>
            <a:xfrm>
              <a:off x="5658980" y="37900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8B9894F-E875-05B8-16A2-2031E0A31276}"/>
              </a:ext>
            </a:extLst>
          </p:cNvPr>
          <p:cNvGrpSpPr/>
          <p:nvPr/>
        </p:nvGrpSpPr>
        <p:grpSpPr>
          <a:xfrm>
            <a:off x="3438457" y="5096865"/>
            <a:ext cx="416324" cy="176623"/>
            <a:chOff x="5449035" y="4734418"/>
            <a:chExt cx="404450" cy="171585"/>
          </a:xfrm>
        </p:grpSpPr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E17EE9E0-CFA4-D08C-6975-3527E0C4702E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F67B3372-EBC2-F68E-D470-6F9E07B4AB96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3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2AADA0D5-CB8D-C1B1-FDD7-64CCF677DC3A}"/>
              </a:ext>
            </a:extLst>
          </p:cNvPr>
          <p:cNvGrpSpPr/>
          <p:nvPr/>
        </p:nvGrpSpPr>
        <p:grpSpPr>
          <a:xfrm>
            <a:off x="3417067" y="5245322"/>
            <a:ext cx="416324" cy="176623"/>
            <a:chOff x="5449035" y="4980601"/>
            <a:chExt cx="404450" cy="171585"/>
          </a:xfrm>
        </p:grpSpPr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55C66DDC-9B28-7F10-1649-641F2344E429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164659A9-35EE-E7A6-9FFC-C62B7E5D7B49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48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9" name="Picture 318">
            <a:extLst>
              <a:ext uri="{FF2B5EF4-FFF2-40B4-BE49-F238E27FC236}">
                <a16:creationId xmlns:a16="http://schemas.microsoft.com/office/drawing/2014/main" id="{315BCCFA-BB7E-FBAF-CB73-633FABA873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422" y="6325077"/>
            <a:ext cx="597717" cy="1053806"/>
          </a:xfrm>
          <a:prstGeom prst="rect">
            <a:avLst/>
          </a:prstGeom>
        </p:spPr>
      </p:pic>
      <p:grpSp>
        <p:nvGrpSpPr>
          <p:cNvPr id="320" name="Group 319">
            <a:extLst>
              <a:ext uri="{FF2B5EF4-FFF2-40B4-BE49-F238E27FC236}">
                <a16:creationId xmlns:a16="http://schemas.microsoft.com/office/drawing/2014/main" id="{EEDF0CE1-DF11-30A1-76F2-937F9D36C61F}"/>
              </a:ext>
            </a:extLst>
          </p:cNvPr>
          <p:cNvGrpSpPr/>
          <p:nvPr/>
        </p:nvGrpSpPr>
        <p:grpSpPr>
          <a:xfrm>
            <a:off x="3483296" y="6492030"/>
            <a:ext cx="416324" cy="176623"/>
            <a:chOff x="5449035" y="3888259"/>
            <a:chExt cx="404450" cy="171585"/>
          </a:xfrm>
        </p:grpSpPr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E6437991-580D-8445-5D98-B7ADCFCA18F1}"/>
                </a:ext>
              </a:extLst>
            </p:cNvPr>
            <p:cNvSpPr txBox="1"/>
            <p:nvPr/>
          </p:nvSpPr>
          <p:spPr>
            <a:xfrm>
              <a:off x="5449035" y="3888259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EEB09FA-DE8A-E27E-3D1E-7CE498E5BF05}"/>
                </a:ext>
              </a:extLst>
            </p:cNvPr>
            <p:cNvCxnSpPr>
              <a:cxnSpLocks/>
            </p:cNvCxnSpPr>
            <p:nvPr/>
          </p:nvCxnSpPr>
          <p:spPr>
            <a:xfrm>
              <a:off x="5649509" y="397551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B3134E56-3694-C503-09AE-42C2C4A6CBCE}"/>
              </a:ext>
            </a:extLst>
          </p:cNvPr>
          <p:cNvGrpSpPr/>
          <p:nvPr/>
        </p:nvGrpSpPr>
        <p:grpSpPr>
          <a:xfrm>
            <a:off x="3517522" y="6992474"/>
            <a:ext cx="416324" cy="176623"/>
            <a:chOff x="5449035" y="4464371"/>
            <a:chExt cx="404450" cy="171585"/>
          </a:xfrm>
        </p:grpSpPr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052D7851-2084-2A60-289D-9FEFA3C524F7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3AE37B61-7FFE-DF8B-5974-CE64BB963A75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B11EEBD8-2D5B-EBF8-7889-B2B9A2C835E4}"/>
              </a:ext>
            </a:extLst>
          </p:cNvPr>
          <p:cNvGrpSpPr/>
          <p:nvPr/>
        </p:nvGrpSpPr>
        <p:grpSpPr>
          <a:xfrm>
            <a:off x="3491852" y="6877650"/>
            <a:ext cx="416324" cy="176623"/>
            <a:chOff x="5449035" y="4265248"/>
            <a:chExt cx="404450" cy="171585"/>
          </a:xfrm>
        </p:grpSpPr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A639FD2C-AAAE-164E-3E99-7502854652A3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9CC03403-E4E0-E9E7-35C1-DF98887A3D82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8655D1E8-02A1-238C-907E-AE90F8066BD7}"/>
              </a:ext>
            </a:extLst>
          </p:cNvPr>
          <p:cNvGrpSpPr/>
          <p:nvPr/>
        </p:nvGrpSpPr>
        <p:grpSpPr>
          <a:xfrm>
            <a:off x="3444470" y="6711114"/>
            <a:ext cx="416324" cy="176623"/>
            <a:chOff x="5448526" y="4049314"/>
            <a:chExt cx="404450" cy="171585"/>
          </a:xfrm>
        </p:grpSpPr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9FB84AF3-EE44-0DB5-5573-CAFD35458326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A7578DA4-29F8-A9D4-CEEA-80804E367489}"/>
                </a:ext>
              </a:extLst>
            </p:cNvPr>
            <p:cNvCxnSpPr>
              <a:cxnSpLocks/>
            </p:cNvCxnSpPr>
            <p:nvPr/>
          </p:nvCxnSpPr>
          <p:spPr>
            <a:xfrm>
              <a:off x="5666136" y="41322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8DF7F689-96C2-A555-0E14-69F58FBC896E}"/>
              </a:ext>
            </a:extLst>
          </p:cNvPr>
          <p:cNvGrpSpPr/>
          <p:nvPr/>
        </p:nvGrpSpPr>
        <p:grpSpPr>
          <a:xfrm>
            <a:off x="3470948" y="6367686"/>
            <a:ext cx="416324" cy="176623"/>
            <a:chOff x="5449035" y="3793832"/>
            <a:chExt cx="404450" cy="171585"/>
          </a:xfrm>
        </p:grpSpPr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7C7EC22C-9F2A-35B3-12B6-A710FF055BAE}"/>
                </a:ext>
              </a:extLst>
            </p:cNvPr>
            <p:cNvSpPr txBox="1"/>
            <p:nvPr/>
          </p:nvSpPr>
          <p:spPr>
            <a:xfrm>
              <a:off x="5449035" y="379383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2F349B2F-4C4D-D1F6-B461-C4F746EE7C1D}"/>
                </a:ext>
              </a:extLst>
            </p:cNvPr>
            <p:cNvCxnSpPr>
              <a:cxnSpLocks/>
            </p:cNvCxnSpPr>
            <p:nvPr/>
          </p:nvCxnSpPr>
          <p:spPr>
            <a:xfrm>
              <a:off x="5657821" y="3879832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4ABEDC29-C61B-EB8C-6CF1-1756F502BD53}"/>
              </a:ext>
            </a:extLst>
          </p:cNvPr>
          <p:cNvGrpSpPr/>
          <p:nvPr/>
        </p:nvGrpSpPr>
        <p:grpSpPr>
          <a:xfrm>
            <a:off x="3479018" y="6314787"/>
            <a:ext cx="416324" cy="176623"/>
            <a:chOff x="5449035" y="3705012"/>
            <a:chExt cx="404450" cy="171585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1588E1D1-3288-4F2D-1C0B-81BA8D99D1D2}"/>
                </a:ext>
              </a:extLst>
            </p:cNvPr>
            <p:cNvSpPr txBox="1"/>
            <p:nvPr/>
          </p:nvSpPr>
          <p:spPr>
            <a:xfrm>
              <a:off x="5449035" y="370501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27759FDB-8CAD-EF83-310E-80777C9E66AB}"/>
                </a:ext>
              </a:extLst>
            </p:cNvPr>
            <p:cNvCxnSpPr>
              <a:cxnSpLocks/>
            </p:cNvCxnSpPr>
            <p:nvPr/>
          </p:nvCxnSpPr>
          <p:spPr>
            <a:xfrm>
              <a:off x="5658980" y="3790071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A0660838-127E-2BAE-FA05-27FE4ED92068}"/>
              </a:ext>
            </a:extLst>
          </p:cNvPr>
          <p:cNvGrpSpPr/>
          <p:nvPr/>
        </p:nvGrpSpPr>
        <p:grpSpPr>
          <a:xfrm>
            <a:off x="3521799" y="7074436"/>
            <a:ext cx="416324" cy="176623"/>
            <a:chOff x="5449035" y="4734418"/>
            <a:chExt cx="404450" cy="171585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DC542272-4326-4E4A-A091-21B3CD6F9951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03881F39-169B-0EE0-D9E4-ADBBC2EF2010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3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F8F30EFC-93E8-B361-4B03-DFFEB8797670}"/>
              </a:ext>
            </a:extLst>
          </p:cNvPr>
          <p:cNvGrpSpPr/>
          <p:nvPr/>
        </p:nvGrpSpPr>
        <p:grpSpPr>
          <a:xfrm>
            <a:off x="3500409" y="7222893"/>
            <a:ext cx="416324" cy="176623"/>
            <a:chOff x="5449035" y="4980601"/>
            <a:chExt cx="404450" cy="171585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60F5CCF-B0E8-3A63-2BF0-7EB92742AC9F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A303FFF3-3FE6-37EC-A0FB-EC8B024789CE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48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5" name="Picture 344">
            <a:extLst>
              <a:ext uri="{FF2B5EF4-FFF2-40B4-BE49-F238E27FC236}">
                <a16:creationId xmlns:a16="http://schemas.microsoft.com/office/drawing/2014/main" id="{E89273A3-1484-BE2D-B92F-D67C254C68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508" y="3137492"/>
            <a:ext cx="405057" cy="1234929"/>
          </a:xfrm>
          <a:prstGeom prst="rect">
            <a:avLst/>
          </a:prstGeom>
        </p:spPr>
      </p:pic>
      <p:cxnSp>
        <p:nvCxnSpPr>
          <p:cNvPr id="347" name="Straight Arrow Connector 346">
            <a:extLst>
              <a:ext uri="{FF2B5EF4-FFF2-40B4-BE49-F238E27FC236}">
                <a16:creationId xmlns:a16="http://schemas.microsoft.com/office/drawing/2014/main" id="{9F10A51A-BFD0-66EC-CAF2-BDF76292742E}"/>
              </a:ext>
            </a:extLst>
          </p:cNvPr>
          <p:cNvCxnSpPr>
            <a:cxnSpLocks/>
          </p:cNvCxnSpPr>
          <p:nvPr/>
        </p:nvCxnSpPr>
        <p:spPr>
          <a:xfrm>
            <a:off x="3105582" y="3419192"/>
            <a:ext cx="394366" cy="2429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>
            <a:extLst>
              <a:ext uri="{FF2B5EF4-FFF2-40B4-BE49-F238E27FC236}">
                <a16:creationId xmlns:a16="http://schemas.microsoft.com/office/drawing/2014/main" id="{F5669EAE-47B3-2717-42E0-45D4D7616CAF}"/>
              </a:ext>
            </a:extLst>
          </p:cNvPr>
          <p:cNvCxnSpPr>
            <a:cxnSpLocks/>
          </p:cNvCxnSpPr>
          <p:nvPr/>
        </p:nvCxnSpPr>
        <p:spPr>
          <a:xfrm>
            <a:off x="3200400" y="6633985"/>
            <a:ext cx="302551" cy="2179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16EF50D-DBBE-5447-CA6C-BCC041355B78}"/>
              </a:ext>
            </a:extLst>
          </p:cNvPr>
          <p:cNvSpPr txBox="1"/>
          <p:nvPr/>
        </p:nvSpPr>
        <p:spPr>
          <a:xfrm>
            <a:off x="1553120" y="1419968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89295E-39A7-36A3-6F41-002F5ECD4485}"/>
              </a:ext>
            </a:extLst>
          </p:cNvPr>
          <p:cNvSpPr/>
          <p:nvPr/>
        </p:nvSpPr>
        <p:spPr>
          <a:xfrm>
            <a:off x="4296262" y="2549392"/>
            <a:ext cx="267793" cy="23978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C3E253-B6AD-A79D-56BC-50A89DF2CDCD}"/>
              </a:ext>
            </a:extLst>
          </p:cNvPr>
          <p:cNvSpPr/>
          <p:nvPr/>
        </p:nvSpPr>
        <p:spPr>
          <a:xfrm>
            <a:off x="3884500" y="3455846"/>
            <a:ext cx="250364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4250E1-5138-4592-FC20-6C2C264A93B7}"/>
              </a:ext>
            </a:extLst>
          </p:cNvPr>
          <p:cNvSpPr/>
          <p:nvPr/>
        </p:nvSpPr>
        <p:spPr>
          <a:xfrm>
            <a:off x="3773422" y="5166695"/>
            <a:ext cx="421143" cy="23859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5F98E8-8E22-29A1-FEF7-757AE1A693A1}"/>
              </a:ext>
            </a:extLst>
          </p:cNvPr>
          <p:cNvSpPr/>
          <p:nvPr/>
        </p:nvSpPr>
        <p:spPr>
          <a:xfrm>
            <a:off x="3903494" y="6689019"/>
            <a:ext cx="291072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048266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FFC40-2237-8A2A-13B8-F84AF00D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Box 214">
            <a:extLst>
              <a:ext uri="{FF2B5EF4-FFF2-40B4-BE49-F238E27FC236}">
                <a16:creationId xmlns:a16="http://schemas.microsoft.com/office/drawing/2014/main" id="{AD0479BA-6569-76F1-C4A2-724BA688C67D}"/>
              </a:ext>
            </a:extLst>
          </p:cNvPr>
          <p:cNvSpPr txBox="1"/>
          <p:nvPr/>
        </p:nvSpPr>
        <p:spPr>
          <a:xfrm>
            <a:off x="237152" y="2088089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B801A-D9D2-D656-772F-9491643AD604}"/>
              </a:ext>
            </a:extLst>
          </p:cNvPr>
          <p:cNvSpPr txBox="1"/>
          <p:nvPr/>
        </p:nvSpPr>
        <p:spPr>
          <a:xfrm>
            <a:off x="69316" y="2921917"/>
            <a:ext cx="335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34B92-F951-797B-A931-35EA6F9D4325}"/>
              </a:ext>
            </a:extLst>
          </p:cNvPr>
          <p:cNvSpPr txBox="1"/>
          <p:nvPr/>
        </p:nvSpPr>
        <p:spPr>
          <a:xfrm>
            <a:off x="265950" y="4889619"/>
            <a:ext cx="279757" cy="52439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4F1DCF-73B1-FAFA-CF4C-D97EF4ED6229}"/>
              </a:ext>
            </a:extLst>
          </p:cNvPr>
          <p:cNvSpPr txBox="1"/>
          <p:nvPr/>
        </p:nvSpPr>
        <p:spPr>
          <a:xfrm>
            <a:off x="810879" y="3194750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FB3D69-A348-8A44-58B0-0A6C5B5356EE}"/>
              </a:ext>
            </a:extLst>
          </p:cNvPr>
          <p:cNvSpPr txBox="1"/>
          <p:nvPr/>
        </p:nvSpPr>
        <p:spPr>
          <a:xfrm>
            <a:off x="1115338" y="3185400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A86D03-BC92-F485-7322-F0F0BFD3772A}"/>
              </a:ext>
            </a:extLst>
          </p:cNvPr>
          <p:cNvSpPr txBox="1"/>
          <p:nvPr/>
        </p:nvSpPr>
        <p:spPr>
          <a:xfrm>
            <a:off x="1378425" y="3180573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9EEE48-7672-5244-6757-538482A67BF7}"/>
              </a:ext>
            </a:extLst>
          </p:cNvPr>
          <p:cNvSpPr txBox="1"/>
          <p:nvPr/>
        </p:nvSpPr>
        <p:spPr>
          <a:xfrm>
            <a:off x="1623753" y="3182384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D1D8E1-2EDC-1498-6816-4D624035EF97}"/>
              </a:ext>
            </a:extLst>
          </p:cNvPr>
          <p:cNvSpPr txBox="1"/>
          <p:nvPr/>
        </p:nvSpPr>
        <p:spPr>
          <a:xfrm>
            <a:off x="818333" y="3298129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CE8F36-A33E-83BB-BBA2-0E2EDDD93934}"/>
              </a:ext>
            </a:extLst>
          </p:cNvPr>
          <p:cNvSpPr txBox="1"/>
          <p:nvPr/>
        </p:nvSpPr>
        <p:spPr>
          <a:xfrm>
            <a:off x="1103565" y="3299296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9B2950-D201-5FD2-C249-BAA2CB65DBE4}"/>
              </a:ext>
            </a:extLst>
          </p:cNvPr>
          <p:cNvSpPr txBox="1"/>
          <p:nvPr/>
        </p:nvSpPr>
        <p:spPr>
          <a:xfrm>
            <a:off x="1375989" y="3298338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7B3F63-0286-19B0-CCEB-E4435DB0FE0E}"/>
              </a:ext>
            </a:extLst>
          </p:cNvPr>
          <p:cNvSpPr txBox="1"/>
          <p:nvPr/>
        </p:nvSpPr>
        <p:spPr>
          <a:xfrm>
            <a:off x="1623753" y="3301722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F85C22-A049-121B-9E02-50ED416F9B79}"/>
              </a:ext>
            </a:extLst>
          </p:cNvPr>
          <p:cNvSpPr txBox="1"/>
          <p:nvPr/>
        </p:nvSpPr>
        <p:spPr>
          <a:xfrm>
            <a:off x="818333" y="3409982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707B8B-0962-C4CB-7220-CAF23E7C4CE3}"/>
              </a:ext>
            </a:extLst>
          </p:cNvPr>
          <p:cNvSpPr txBox="1"/>
          <p:nvPr/>
        </p:nvSpPr>
        <p:spPr>
          <a:xfrm>
            <a:off x="1110886" y="3403241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DC2E1B-3436-245A-D487-F54819834901}"/>
              </a:ext>
            </a:extLst>
          </p:cNvPr>
          <p:cNvSpPr txBox="1"/>
          <p:nvPr/>
        </p:nvSpPr>
        <p:spPr>
          <a:xfrm>
            <a:off x="1370094" y="3406777"/>
            <a:ext cx="244878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3CA4AF-E772-1949-8A0D-A25C764E8449}"/>
              </a:ext>
            </a:extLst>
          </p:cNvPr>
          <p:cNvSpPr txBox="1"/>
          <p:nvPr/>
        </p:nvSpPr>
        <p:spPr>
          <a:xfrm>
            <a:off x="1623752" y="3401404"/>
            <a:ext cx="25940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BFB820-7007-EE1A-4E96-D0586A2FA643}"/>
              </a:ext>
            </a:extLst>
          </p:cNvPr>
          <p:cNvSpPr txBox="1"/>
          <p:nvPr/>
        </p:nvSpPr>
        <p:spPr>
          <a:xfrm>
            <a:off x="815503" y="3649417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ECFCC2-92FA-BE0C-0E9C-28A89EFDFA06}"/>
              </a:ext>
            </a:extLst>
          </p:cNvPr>
          <p:cNvSpPr txBox="1"/>
          <p:nvPr/>
        </p:nvSpPr>
        <p:spPr>
          <a:xfrm>
            <a:off x="1108604" y="3648781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67DAE8-BDE2-954F-1F6B-C96ABBE98054}"/>
              </a:ext>
            </a:extLst>
          </p:cNvPr>
          <p:cNvSpPr txBox="1"/>
          <p:nvPr/>
        </p:nvSpPr>
        <p:spPr>
          <a:xfrm>
            <a:off x="1370093" y="3647375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71905D-4BF9-2D63-3730-CCA1A0A803B9}"/>
              </a:ext>
            </a:extLst>
          </p:cNvPr>
          <p:cNvSpPr txBox="1"/>
          <p:nvPr/>
        </p:nvSpPr>
        <p:spPr>
          <a:xfrm>
            <a:off x="1623751" y="3647375"/>
            <a:ext cx="267642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352604-E907-58C0-6190-C4D97D26CEB2}"/>
              </a:ext>
            </a:extLst>
          </p:cNvPr>
          <p:cNvSpPr txBox="1"/>
          <p:nvPr/>
        </p:nvSpPr>
        <p:spPr>
          <a:xfrm>
            <a:off x="823850" y="3515343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CA47EB-35FA-5604-F6F6-683254D1168C}"/>
              </a:ext>
            </a:extLst>
          </p:cNvPr>
          <p:cNvSpPr txBox="1"/>
          <p:nvPr/>
        </p:nvSpPr>
        <p:spPr>
          <a:xfrm>
            <a:off x="1112323" y="3517902"/>
            <a:ext cx="23464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0D8608-30B7-A322-EFE6-B30F08CE6B65}"/>
              </a:ext>
            </a:extLst>
          </p:cNvPr>
          <p:cNvSpPr txBox="1"/>
          <p:nvPr/>
        </p:nvSpPr>
        <p:spPr>
          <a:xfrm>
            <a:off x="1379682" y="3513840"/>
            <a:ext cx="262956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1A66A4-5D2E-2750-FEC9-3F53FCC3C5B1}"/>
              </a:ext>
            </a:extLst>
          </p:cNvPr>
          <p:cNvSpPr txBox="1"/>
          <p:nvPr/>
        </p:nvSpPr>
        <p:spPr>
          <a:xfrm>
            <a:off x="1623754" y="3533140"/>
            <a:ext cx="270543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927693-7E4B-BB38-3812-3E5904466F8C}"/>
              </a:ext>
            </a:extLst>
          </p:cNvPr>
          <p:cNvSpPr txBox="1"/>
          <p:nvPr/>
        </p:nvSpPr>
        <p:spPr>
          <a:xfrm>
            <a:off x="240738" y="3966268"/>
            <a:ext cx="279757" cy="54055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IP: Flag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26D625-115E-1CA0-C69A-D90E67E6D42B}"/>
              </a:ext>
            </a:extLst>
          </p:cNvPr>
          <p:cNvGrpSpPr/>
          <p:nvPr/>
        </p:nvGrpSpPr>
        <p:grpSpPr>
          <a:xfrm>
            <a:off x="1866664" y="3789745"/>
            <a:ext cx="411123" cy="187424"/>
            <a:chOff x="3235000" y="3261870"/>
            <a:chExt cx="399397" cy="18207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83AAF73-58D4-8ABC-2696-F53664F4FB05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350601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20E0232-20B1-B5FA-0FFC-BCC7EA968A66}"/>
                </a:ext>
              </a:extLst>
            </p:cNvPr>
            <p:cNvSpPr txBox="1"/>
            <p:nvPr/>
          </p:nvSpPr>
          <p:spPr>
            <a:xfrm>
              <a:off x="3235000" y="3261870"/>
              <a:ext cx="39939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5EB1A2D-203C-954D-FB08-5D4F657D870A}"/>
              </a:ext>
            </a:extLst>
          </p:cNvPr>
          <p:cNvGrpSpPr/>
          <p:nvPr/>
        </p:nvGrpSpPr>
        <p:grpSpPr>
          <a:xfrm>
            <a:off x="1866662" y="3883479"/>
            <a:ext cx="387228" cy="187424"/>
            <a:chOff x="3217041" y="3405540"/>
            <a:chExt cx="376184" cy="18207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4546ED-9EA4-07CA-1EA2-B38F5DA4242A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495945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5C3BED2-8F23-4D07-7DCC-18CAE857756B}"/>
                </a:ext>
              </a:extLst>
            </p:cNvPr>
            <p:cNvSpPr txBox="1"/>
            <p:nvPr/>
          </p:nvSpPr>
          <p:spPr>
            <a:xfrm>
              <a:off x="3217041" y="3405540"/>
              <a:ext cx="37618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505CDE9-5FAD-7561-2100-B4AA961EF8DF}"/>
              </a:ext>
            </a:extLst>
          </p:cNvPr>
          <p:cNvGrpSpPr/>
          <p:nvPr/>
        </p:nvGrpSpPr>
        <p:grpSpPr>
          <a:xfrm>
            <a:off x="1866662" y="4215358"/>
            <a:ext cx="329245" cy="187424"/>
            <a:chOff x="3217041" y="3749691"/>
            <a:chExt cx="319854" cy="18207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4257463-8142-82D1-96CF-BBAC64AD0B3A}"/>
                </a:ext>
              </a:extLst>
            </p:cNvPr>
            <p:cNvSpPr txBox="1"/>
            <p:nvPr/>
          </p:nvSpPr>
          <p:spPr>
            <a:xfrm>
              <a:off x="3217041" y="3749691"/>
              <a:ext cx="31985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BF20822-81BD-ACE8-8866-FD0167ABCC51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839246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CBE84D2-1B6C-97BA-86E8-560E4F1212BD}"/>
              </a:ext>
            </a:extLst>
          </p:cNvPr>
          <p:cNvGrpSpPr/>
          <p:nvPr/>
        </p:nvGrpSpPr>
        <p:grpSpPr>
          <a:xfrm>
            <a:off x="1866664" y="5766926"/>
            <a:ext cx="314446" cy="187424"/>
            <a:chOff x="3214638" y="5718677"/>
            <a:chExt cx="305477" cy="18207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03AB802-1ACB-326F-B992-A384E02FAD75}"/>
                </a:ext>
              </a:extLst>
            </p:cNvPr>
            <p:cNvSpPr txBox="1"/>
            <p:nvPr/>
          </p:nvSpPr>
          <p:spPr>
            <a:xfrm>
              <a:off x="3214638" y="5718677"/>
              <a:ext cx="30547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B920AEE-3636-E936-2A0F-D1E24975201A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580379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1F2817-F0D2-0E2C-5DD1-C38DF8D7E0A7}"/>
              </a:ext>
            </a:extLst>
          </p:cNvPr>
          <p:cNvGrpSpPr/>
          <p:nvPr/>
        </p:nvGrpSpPr>
        <p:grpSpPr>
          <a:xfrm>
            <a:off x="1866662" y="4672147"/>
            <a:ext cx="310228" cy="187424"/>
            <a:chOff x="3200400" y="4148598"/>
            <a:chExt cx="301380" cy="18207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535E806-0E24-9B76-B697-02924E34B6DB}"/>
                </a:ext>
              </a:extLst>
            </p:cNvPr>
            <p:cNvSpPr txBox="1"/>
            <p:nvPr/>
          </p:nvSpPr>
          <p:spPr>
            <a:xfrm>
              <a:off x="3200400" y="4148598"/>
              <a:ext cx="301380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F14D0CA-DDDD-E46E-E641-45190D6131E9}"/>
                </a:ext>
              </a:extLst>
            </p:cNvPr>
            <p:cNvCxnSpPr>
              <a:cxnSpLocks/>
            </p:cNvCxnSpPr>
            <p:nvPr/>
          </p:nvCxnSpPr>
          <p:spPr>
            <a:xfrm>
              <a:off x="3214638" y="424225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A22BA63E-EB9F-8331-C723-41701D1F133A}"/>
              </a:ext>
            </a:extLst>
          </p:cNvPr>
          <p:cNvSpPr txBox="1"/>
          <p:nvPr/>
        </p:nvSpPr>
        <p:spPr>
          <a:xfrm>
            <a:off x="192157" y="3638140"/>
            <a:ext cx="828986" cy="187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25E5B0-2145-7737-AF1A-6BCE40790549}"/>
              </a:ext>
            </a:extLst>
          </p:cNvPr>
          <p:cNvSpPr txBox="1"/>
          <p:nvPr/>
        </p:nvSpPr>
        <p:spPr>
          <a:xfrm>
            <a:off x="97683" y="3521356"/>
            <a:ext cx="896493" cy="187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12C5FD5-322F-FAE8-FFDB-01BC1FD6B840}"/>
              </a:ext>
            </a:extLst>
          </p:cNvPr>
          <p:cNvSpPr txBox="1"/>
          <p:nvPr/>
        </p:nvSpPr>
        <p:spPr>
          <a:xfrm>
            <a:off x="142349" y="3414999"/>
            <a:ext cx="828986" cy="187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3D56038-E6F2-73B6-A794-97B169DC08E4}"/>
              </a:ext>
            </a:extLst>
          </p:cNvPr>
          <p:cNvSpPr txBox="1"/>
          <p:nvPr/>
        </p:nvSpPr>
        <p:spPr>
          <a:xfrm>
            <a:off x="104192" y="3297393"/>
            <a:ext cx="828986" cy="19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D9CA2F-4F84-CABB-EC88-4D8E175B171C}"/>
              </a:ext>
            </a:extLst>
          </p:cNvPr>
          <p:cNvSpPr txBox="1"/>
          <p:nvPr/>
        </p:nvSpPr>
        <p:spPr>
          <a:xfrm>
            <a:off x="285814" y="3198604"/>
            <a:ext cx="639254" cy="192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9BE2B9F-E35D-65F3-873B-7250E7284020}"/>
              </a:ext>
            </a:extLst>
          </p:cNvPr>
          <p:cNvGrpSpPr/>
          <p:nvPr/>
        </p:nvGrpSpPr>
        <p:grpSpPr>
          <a:xfrm>
            <a:off x="1866664" y="4907376"/>
            <a:ext cx="411123" cy="187424"/>
            <a:chOff x="3222300" y="3261870"/>
            <a:chExt cx="399397" cy="18207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98FEE6B-4EB4-6B01-5B06-0A9AE8895B41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350601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D833FB-7F3D-C911-618D-A0322CAE2659}"/>
                </a:ext>
              </a:extLst>
            </p:cNvPr>
            <p:cNvSpPr txBox="1"/>
            <p:nvPr/>
          </p:nvSpPr>
          <p:spPr>
            <a:xfrm>
              <a:off x="3222300" y="3261870"/>
              <a:ext cx="399397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F044AF6-B505-CE05-1302-0E72C9CEED16}"/>
              </a:ext>
            </a:extLst>
          </p:cNvPr>
          <p:cNvGrpSpPr/>
          <p:nvPr/>
        </p:nvGrpSpPr>
        <p:grpSpPr>
          <a:xfrm>
            <a:off x="1866662" y="4992309"/>
            <a:ext cx="387228" cy="187424"/>
            <a:chOff x="3217041" y="3405540"/>
            <a:chExt cx="376184" cy="18207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7BFE1BC-C916-966B-3882-CC788E2D3B80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495945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9E2D63A-E32D-F819-184A-B82F35C4BD75}"/>
                </a:ext>
              </a:extLst>
            </p:cNvPr>
            <p:cNvSpPr txBox="1"/>
            <p:nvPr/>
          </p:nvSpPr>
          <p:spPr>
            <a:xfrm>
              <a:off x="3217041" y="3405540"/>
              <a:ext cx="37618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3100F80-5EDA-0257-7F95-E9CD248F5EB6}"/>
              </a:ext>
            </a:extLst>
          </p:cNvPr>
          <p:cNvGrpSpPr/>
          <p:nvPr/>
        </p:nvGrpSpPr>
        <p:grpSpPr>
          <a:xfrm>
            <a:off x="1866662" y="5254068"/>
            <a:ext cx="329245" cy="187424"/>
            <a:chOff x="3204342" y="3749691"/>
            <a:chExt cx="319854" cy="18207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85FC022-AEE6-B21F-FFD9-CA609658F7D5}"/>
                </a:ext>
              </a:extLst>
            </p:cNvPr>
            <p:cNvSpPr txBox="1"/>
            <p:nvPr/>
          </p:nvSpPr>
          <p:spPr>
            <a:xfrm>
              <a:off x="3204342" y="3749691"/>
              <a:ext cx="319854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35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E949B4-3DDA-7627-9334-73EAC2F16771}"/>
                </a:ext>
              </a:extLst>
            </p:cNvPr>
            <p:cNvCxnSpPr>
              <a:cxnSpLocks/>
            </p:cNvCxnSpPr>
            <p:nvPr/>
          </p:nvCxnSpPr>
          <p:spPr>
            <a:xfrm>
              <a:off x="3230833" y="3839246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8175519-A2A7-94CD-9782-037AA2B82808}"/>
              </a:ext>
            </a:extLst>
          </p:cNvPr>
          <p:cNvGrpSpPr/>
          <p:nvPr/>
        </p:nvGrpSpPr>
        <p:grpSpPr>
          <a:xfrm>
            <a:off x="1866662" y="5608650"/>
            <a:ext cx="310228" cy="187424"/>
            <a:chOff x="3183468" y="4148598"/>
            <a:chExt cx="301380" cy="18207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29468CD-DA7B-806E-F996-24E0C1E9BE74}"/>
                </a:ext>
              </a:extLst>
            </p:cNvPr>
            <p:cNvSpPr txBox="1"/>
            <p:nvPr/>
          </p:nvSpPr>
          <p:spPr>
            <a:xfrm>
              <a:off x="3183468" y="4148598"/>
              <a:ext cx="301380" cy="18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25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CC95AF7-0312-6AB3-E0F6-645854845DBA}"/>
                </a:ext>
              </a:extLst>
            </p:cNvPr>
            <p:cNvCxnSpPr>
              <a:cxnSpLocks/>
            </p:cNvCxnSpPr>
            <p:nvPr/>
          </p:nvCxnSpPr>
          <p:spPr>
            <a:xfrm>
              <a:off x="3206172" y="424225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3EBE5AC-055C-7A4D-982D-EAFC630600ED}"/>
              </a:ext>
            </a:extLst>
          </p:cNvPr>
          <p:cNvCxnSpPr>
            <a:cxnSpLocks/>
          </p:cNvCxnSpPr>
          <p:nvPr/>
        </p:nvCxnSpPr>
        <p:spPr>
          <a:xfrm>
            <a:off x="458697" y="3876303"/>
            <a:ext cx="0" cy="86496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5E8CF90-A618-11DA-1515-131C51DFA2CB}"/>
              </a:ext>
            </a:extLst>
          </p:cNvPr>
          <p:cNvCxnSpPr>
            <a:cxnSpLocks/>
          </p:cNvCxnSpPr>
          <p:nvPr/>
        </p:nvCxnSpPr>
        <p:spPr>
          <a:xfrm>
            <a:off x="458697" y="4836373"/>
            <a:ext cx="0" cy="86496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4682A18-A333-0C58-427C-E5C756F607F7}"/>
              </a:ext>
            </a:extLst>
          </p:cNvPr>
          <p:cNvSpPr txBox="1"/>
          <p:nvPr/>
        </p:nvSpPr>
        <p:spPr>
          <a:xfrm>
            <a:off x="426255" y="3816705"/>
            <a:ext cx="595340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Xpress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FCEDFA4-762C-2657-D767-AE36C886B62D}"/>
              </a:ext>
            </a:extLst>
          </p:cNvPr>
          <p:cNvSpPr txBox="1"/>
          <p:nvPr/>
        </p:nvSpPr>
        <p:spPr>
          <a:xfrm>
            <a:off x="425166" y="4884255"/>
            <a:ext cx="595340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</a:t>
            </a:r>
          </a:p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C39DDEC-7C89-2870-5C55-0327CEF2E101}"/>
              </a:ext>
            </a:extLst>
          </p:cNvPr>
          <p:cNvSpPr txBox="1"/>
          <p:nvPr/>
        </p:nvSpPr>
        <p:spPr>
          <a:xfrm>
            <a:off x="432449" y="5156232"/>
            <a:ext cx="595340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</a:t>
            </a:r>
          </a:p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E780620-5BC3-31CD-CDA9-4DF6473795A6}"/>
              </a:ext>
            </a:extLst>
          </p:cNvPr>
          <p:cNvSpPr txBox="1"/>
          <p:nvPr/>
        </p:nvSpPr>
        <p:spPr>
          <a:xfrm>
            <a:off x="424607" y="4081327"/>
            <a:ext cx="595340" cy="293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</a:t>
            </a:r>
          </a:p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pic>
        <p:nvPicPr>
          <p:cNvPr id="75" name="Picture 74" descr="A close-up of a black and white image&#10;&#10;Description automatically generated">
            <a:extLst>
              <a:ext uri="{FF2B5EF4-FFF2-40B4-BE49-F238E27FC236}">
                <a16:creationId xmlns:a16="http://schemas.microsoft.com/office/drawing/2014/main" id="{42842AFB-F502-3ABA-F525-D9E88A9CD8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1" b="42396"/>
          <a:stretch/>
        </p:blipFill>
        <p:spPr>
          <a:xfrm>
            <a:off x="822224" y="4154388"/>
            <a:ext cx="1050871" cy="704867"/>
          </a:xfrm>
          <a:prstGeom prst="rect">
            <a:avLst/>
          </a:prstGeom>
        </p:spPr>
      </p:pic>
      <p:pic>
        <p:nvPicPr>
          <p:cNvPr id="76" name="Picture 75" descr="A close-up of a dna test&#10;&#10;Description automatically generated">
            <a:extLst>
              <a:ext uri="{FF2B5EF4-FFF2-40B4-BE49-F238E27FC236}">
                <a16:creationId xmlns:a16="http://schemas.microsoft.com/office/drawing/2014/main" id="{F46B4AFE-444C-1C62-AD16-669628C43F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26063" r="5337" b="35858"/>
          <a:stretch/>
        </p:blipFill>
        <p:spPr>
          <a:xfrm>
            <a:off x="821383" y="3868262"/>
            <a:ext cx="1040850" cy="228811"/>
          </a:xfrm>
          <a:prstGeom prst="rect">
            <a:avLst/>
          </a:prstGeom>
        </p:spPr>
      </p:pic>
      <p:pic>
        <p:nvPicPr>
          <p:cNvPr id="77" name="Picture 76" descr="A black and white image of a line&#10;&#10;Description automatically generated">
            <a:extLst>
              <a:ext uri="{FF2B5EF4-FFF2-40B4-BE49-F238E27FC236}">
                <a16:creationId xmlns:a16="http://schemas.microsoft.com/office/drawing/2014/main" id="{AC2ED184-F52B-6DCC-146B-9B7F3C891D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9" b="38222"/>
          <a:stretch/>
        </p:blipFill>
        <p:spPr>
          <a:xfrm>
            <a:off x="828646" y="4961502"/>
            <a:ext cx="1048147" cy="203773"/>
          </a:xfrm>
          <a:prstGeom prst="rect">
            <a:avLst/>
          </a:prstGeom>
        </p:spPr>
      </p:pic>
      <p:pic>
        <p:nvPicPr>
          <p:cNvPr id="78" name="Picture 77" descr="Blur blurry image of a person's body&#10;&#10;AI-generated content may be incorrect.">
            <a:extLst>
              <a:ext uri="{FF2B5EF4-FFF2-40B4-BE49-F238E27FC236}">
                <a16:creationId xmlns:a16="http://schemas.microsoft.com/office/drawing/2014/main" id="{7D2FED9F-2D6F-96E7-8BB7-C09C7D5303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7" y="5248093"/>
            <a:ext cx="1056680" cy="72472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B0B6CC3-5629-5DFC-D7D6-51BFAB9E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13" y="2613659"/>
            <a:ext cx="1140122" cy="775034"/>
          </a:xfrm>
          <a:prstGeom prst="rect">
            <a:avLst/>
          </a:prstGeom>
        </p:spPr>
      </p:pic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549F84D-3814-BAF1-9982-20EE48F77DD6}"/>
              </a:ext>
            </a:extLst>
          </p:cNvPr>
          <p:cNvCxnSpPr>
            <a:cxnSpLocks/>
          </p:cNvCxnSpPr>
          <p:nvPr/>
        </p:nvCxnSpPr>
        <p:spPr>
          <a:xfrm flipV="1">
            <a:off x="1824083" y="3322119"/>
            <a:ext cx="779087" cy="558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84">
            <a:extLst>
              <a:ext uri="{FF2B5EF4-FFF2-40B4-BE49-F238E27FC236}">
                <a16:creationId xmlns:a16="http://schemas.microsoft.com/office/drawing/2014/main" id="{E804180A-59BC-F303-D959-392C833B7A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15" y="3467330"/>
            <a:ext cx="1140122" cy="104627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5FFFD57F-4E4E-0483-010F-215C035EEC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15" y="4610016"/>
            <a:ext cx="1140123" cy="558047"/>
          </a:xfrm>
          <a:prstGeom prst="rect">
            <a:avLst/>
          </a:prstGeom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6506D80D-2A84-C50F-DA5D-A263A520D16C}"/>
              </a:ext>
            </a:extLst>
          </p:cNvPr>
          <p:cNvCxnSpPr>
            <a:cxnSpLocks/>
          </p:cNvCxnSpPr>
          <p:nvPr/>
        </p:nvCxnSpPr>
        <p:spPr>
          <a:xfrm>
            <a:off x="1891393" y="4477892"/>
            <a:ext cx="62875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C3757B0-02FB-626A-F522-5DB134A8BB6B}"/>
              </a:ext>
            </a:extLst>
          </p:cNvPr>
          <p:cNvCxnSpPr>
            <a:cxnSpLocks/>
          </p:cNvCxnSpPr>
          <p:nvPr/>
        </p:nvCxnSpPr>
        <p:spPr>
          <a:xfrm>
            <a:off x="2168175" y="5044598"/>
            <a:ext cx="3519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>
            <a:extLst>
              <a:ext uri="{FF2B5EF4-FFF2-40B4-BE49-F238E27FC236}">
                <a16:creationId xmlns:a16="http://schemas.microsoft.com/office/drawing/2014/main" id="{924AC95E-7C49-CBA2-7E86-26F65DC7D6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14" y="5207372"/>
            <a:ext cx="1140121" cy="1046278"/>
          </a:xfrm>
          <a:prstGeom prst="rect">
            <a:avLst/>
          </a:prstGeom>
        </p:spPr>
      </p:pic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1410EFB2-00A7-B45D-7009-3AA4E08DFFB5}"/>
              </a:ext>
            </a:extLst>
          </p:cNvPr>
          <p:cNvCxnSpPr>
            <a:cxnSpLocks/>
          </p:cNvCxnSpPr>
          <p:nvPr/>
        </p:nvCxnSpPr>
        <p:spPr>
          <a:xfrm>
            <a:off x="1956375" y="5575710"/>
            <a:ext cx="63152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CE03C91A-7F42-D5B3-A29C-108E0DA22659}"/>
              </a:ext>
            </a:extLst>
          </p:cNvPr>
          <p:cNvSpPr/>
          <p:nvPr/>
        </p:nvSpPr>
        <p:spPr>
          <a:xfrm>
            <a:off x="2724811" y="5264472"/>
            <a:ext cx="989322" cy="84404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D9E4F0C-CF51-88DC-F4FE-2E0AAC5454F5}"/>
              </a:ext>
            </a:extLst>
          </p:cNvPr>
          <p:cNvSpPr/>
          <p:nvPr/>
        </p:nvSpPr>
        <p:spPr>
          <a:xfrm>
            <a:off x="2674775" y="3469852"/>
            <a:ext cx="1039356" cy="60929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4022C74-6089-A9F7-9010-5A7D3FD3E0EB}"/>
              </a:ext>
            </a:extLst>
          </p:cNvPr>
          <p:cNvSpPr/>
          <p:nvPr/>
        </p:nvSpPr>
        <p:spPr>
          <a:xfrm>
            <a:off x="2685370" y="2831587"/>
            <a:ext cx="1039356" cy="2012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F0EDCAA-1B1E-66C9-5F64-ACF544811A43}"/>
              </a:ext>
            </a:extLst>
          </p:cNvPr>
          <p:cNvSpPr/>
          <p:nvPr/>
        </p:nvSpPr>
        <p:spPr>
          <a:xfrm>
            <a:off x="2674775" y="4741268"/>
            <a:ext cx="1049953" cy="24362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A15253-3F4F-BC57-94F2-D8129359AC7B}"/>
              </a:ext>
            </a:extLst>
          </p:cNvPr>
          <p:cNvSpPr txBox="1"/>
          <p:nvPr/>
        </p:nvSpPr>
        <p:spPr>
          <a:xfrm>
            <a:off x="195182" y="1782369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E8EAA9-E5FE-B52C-7D0B-2BF4337936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6" t="24478" r="22485" b="45566"/>
          <a:stretch>
            <a:fillRect/>
          </a:stretch>
        </p:blipFill>
        <p:spPr>
          <a:xfrm>
            <a:off x="4066354" y="4353618"/>
            <a:ext cx="1851515" cy="11007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E2C8DE-5C49-FDCA-EDE6-D044D8A7F5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4" t="33092" r="26907" b="40686"/>
          <a:stretch>
            <a:fillRect/>
          </a:stretch>
        </p:blipFill>
        <p:spPr>
          <a:xfrm>
            <a:off x="4220995" y="1995021"/>
            <a:ext cx="1433016" cy="8331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1FB4EC-66B9-8227-D6C7-B96945A2AF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6" t="16622" r="26802" b="31179"/>
          <a:stretch>
            <a:fillRect/>
          </a:stretch>
        </p:blipFill>
        <p:spPr>
          <a:xfrm>
            <a:off x="4134980" y="5683120"/>
            <a:ext cx="1605047" cy="141623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C16330A6-83F3-0B61-E406-8FC473B940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1" t="32084" r="41677" b="24434"/>
          <a:stretch>
            <a:fillRect/>
          </a:stretch>
        </p:blipFill>
        <p:spPr>
          <a:xfrm flipH="1">
            <a:off x="4220995" y="3121622"/>
            <a:ext cx="1041598" cy="1082821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FD124ED8-1A21-A365-3E57-A6996D98B29B}"/>
              </a:ext>
            </a:extLst>
          </p:cNvPr>
          <p:cNvGrpSpPr/>
          <p:nvPr/>
        </p:nvGrpSpPr>
        <p:grpSpPr>
          <a:xfrm>
            <a:off x="5913655" y="5100575"/>
            <a:ext cx="416324" cy="176623"/>
            <a:chOff x="7572106" y="2166894"/>
            <a:chExt cx="404450" cy="1715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DF1C1A6-15DE-719E-09B3-3B2E5B842FB1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B0A9D60-9B0C-30D8-8D82-AB1BF4F15D64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636852F-1621-09B2-1884-490CCCB85E2B}"/>
              </a:ext>
            </a:extLst>
          </p:cNvPr>
          <p:cNvGrpSpPr/>
          <p:nvPr/>
        </p:nvGrpSpPr>
        <p:grpSpPr>
          <a:xfrm>
            <a:off x="5906688" y="5011139"/>
            <a:ext cx="416324" cy="176623"/>
            <a:chOff x="6125220" y="1387474"/>
            <a:chExt cx="404450" cy="1715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D66A050-5061-8F05-7873-16DDAD0BDA39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296771A-3AA5-1FDE-33D4-D15816694526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DBD9037-9C32-CA4F-F7B0-A80AF16A4D95}"/>
              </a:ext>
            </a:extLst>
          </p:cNvPr>
          <p:cNvGrpSpPr/>
          <p:nvPr/>
        </p:nvGrpSpPr>
        <p:grpSpPr>
          <a:xfrm>
            <a:off x="5898748" y="4936360"/>
            <a:ext cx="416324" cy="176623"/>
            <a:chOff x="7562523" y="1706102"/>
            <a:chExt cx="404450" cy="17158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36E32D5-957D-8F97-C5D5-35294CC87946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344ADBC-CF1E-A2BD-1C62-9E70AC2254DF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EECE7C8-8B2A-4E85-C4AF-3D375B2D9175}"/>
              </a:ext>
            </a:extLst>
          </p:cNvPr>
          <p:cNvGrpSpPr/>
          <p:nvPr/>
        </p:nvGrpSpPr>
        <p:grpSpPr>
          <a:xfrm>
            <a:off x="5903692" y="4757111"/>
            <a:ext cx="418404" cy="176623"/>
            <a:chOff x="6516584" y="2475987"/>
            <a:chExt cx="406470" cy="17158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F53E22C-0BEB-1F2E-DA4C-F145A671A22F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5968AE8-A795-971E-ECC3-060A4860959E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C7E12C8-AA34-CCBD-83C3-65543BD18EBA}"/>
              </a:ext>
            </a:extLst>
          </p:cNvPr>
          <p:cNvGrpSpPr/>
          <p:nvPr/>
        </p:nvGrpSpPr>
        <p:grpSpPr>
          <a:xfrm>
            <a:off x="5898190" y="4863549"/>
            <a:ext cx="450752" cy="176623"/>
            <a:chOff x="6181979" y="2574377"/>
            <a:chExt cx="437896" cy="17158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93E9656-8DF6-8286-B447-040EB7319659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88797DF-A77D-917F-9BAD-7CEDA1FEE8E0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CA17179-4C9F-4D7C-B06D-3D0D340DC879}"/>
              </a:ext>
            </a:extLst>
          </p:cNvPr>
          <p:cNvGrpSpPr/>
          <p:nvPr/>
        </p:nvGrpSpPr>
        <p:grpSpPr>
          <a:xfrm>
            <a:off x="5894196" y="4806031"/>
            <a:ext cx="416324" cy="176623"/>
            <a:chOff x="7537452" y="1538701"/>
            <a:chExt cx="404450" cy="171585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B709C0F-628F-E33D-D5A6-8F20199CC54E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001E74C-DC8F-789A-2812-43343C29B675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DE9BC8C-3BA7-7C43-B218-66D5A43AF553}"/>
              </a:ext>
            </a:extLst>
          </p:cNvPr>
          <p:cNvGrpSpPr/>
          <p:nvPr/>
        </p:nvGrpSpPr>
        <p:grpSpPr>
          <a:xfrm>
            <a:off x="5262593" y="3766408"/>
            <a:ext cx="416324" cy="176623"/>
            <a:chOff x="7572106" y="2166894"/>
            <a:chExt cx="404450" cy="17158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E779076-0BC5-6E3D-1956-F350D1AC84A0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82145C8-B3A7-3D51-A9B5-C50B4311DDA8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F4EC6A5-EB69-ACB2-3326-FC408D2F9595}"/>
              </a:ext>
            </a:extLst>
          </p:cNvPr>
          <p:cNvGrpSpPr/>
          <p:nvPr/>
        </p:nvGrpSpPr>
        <p:grpSpPr>
          <a:xfrm>
            <a:off x="5255343" y="3488785"/>
            <a:ext cx="416324" cy="176623"/>
            <a:chOff x="6125220" y="1387474"/>
            <a:chExt cx="404450" cy="171585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FBD57E3-91D0-6CD9-6764-669D857F754F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00097979-A08E-3058-35C2-019CC50313C4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F1C811F-BC9D-FE8F-B8B0-7B479E285169}"/>
              </a:ext>
            </a:extLst>
          </p:cNvPr>
          <p:cNvGrpSpPr/>
          <p:nvPr/>
        </p:nvGrpSpPr>
        <p:grpSpPr>
          <a:xfrm>
            <a:off x="5262593" y="3938167"/>
            <a:ext cx="450752" cy="176623"/>
            <a:chOff x="6181979" y="2574377"/>
            <a:chExt cx="437896" cy="171585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4CF32313-9F5C-2D3D-1A22-B545A9D2A4B5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74A15B42-C1E5-B547-8258-A62EE1557DCC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7DCD39F-8EEC-69C2-EABA-A5081ABC1E4E}"/>
              </a:ext>
            </a:extLst>
          </p:cNvPr>
          <p:cNvGrpSpPr/>
          <p:nvPr/>
        </p:nvGrpSpPr>
        <p:grpSpPr>
          <a:xfrm>
            <a:off x="5262593" y="3575908"/>
            <a:ext cx="416324" cy="176623"/>
            <a:chOff x="7572106" y="2166894"/>
            <a:chExt cx="404450" cy="171585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910AB3C-00F4-1D0A-A546-BA77E3E47B5C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374EAF68-AFD6-4442-A164-022BB7CD7824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A304EA3-C2CE-1DDD-30F9-51C3A354E517}"/>
              </a:ext>
            </a:extLst>
          </p:cNvPr>
          <p:cNvGrpSpPr/>
          <p:nvPr/>
        </p:nvGrpSpPr>
        <p:grpSpPr>
          <a:xfrm>
            <a:off x="5262593" y="3309859"/>
            <a:ext cx="416324" cy="176623"/>
            <a:chOff x="7572106" y="2166894"/>
            <a:chExt cx="404450" cy="171585"/>
          </a:xfrm>
        </p:grpSpPr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56727E3-53CF-818C-65C0-A50913C38589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076DEE1-4807-E84C-1657-5902DC614A15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9510538D-FCB5-81F1-8F23-E56E5947D4D9}"/>
              </a:ext>
            </a:extLst>
          </p:cNvPr>
          <p:cNvGrpSpPr/>
          <p:nvPr/>
        </p:nvGrpSpPr>
        <p:grpSpPr>
          <a:xfrm>
            <a:off x="5654011" y="2431620"/>
            <a:ext cx="416324" cy="176623"/>
            <a:chOff x="7572106" y="2166894"/>
            <a:chExt cx="404450" cy="171585"/>
          </a:xfrm>
        </p:grpSpPr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14ECF39-03C4-CE03-1F91-6FBBD9AE93A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1FB3036-C699-B019-9FF3-6F3C5CB0BB4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5ECF552-A3F1-4400-DE27-14C9773D2DE1}"/>
              </a:ext>
            </a:extLst>
          </p:cNvPr>
          <p:cNvGrpSpPr/>
          <p:nvPr/>
        </p:nvGrpSpPr>
        <p:grpSpPr>
          <a:xfrm>
            <a:off x="5645089" y="2344497"/>
            <a:ext cx="416324" cy="176623"/>
            <a:chOff x="6125220" y="1387474"/>
            <a:chExt cx="404450" cy="171585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58DBBAB-D86E-2993-616D-803A508CB4BE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A19E47DA-E232-E6AC-84A3-CDFABA1BA15B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A96E2E32-9043-8F67-59C8-85D990ADB57F}"/>
              </a:ext>
            </a:extLst>
          </p:cNvPr>
          <p:cNvGrpSpPr/>
          <p:nvPr/>
        </p:nvGrpSpPr>
        <p:grpSpPr>
          <a:xfrm>
            <a:off x="5645089" y="2237371"/>
            <a:ext cx="416324" cy="176623"/>
            <a:chOff x="7562523" y="1706102"/>
            <a:chExt cx="404450" cy="171585"/>
          </a:xfrm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DA0630F-9541-4C10-020E-78E3F2A6754D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1FD61D68-883A-B4C0-C649-F0C47801474D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C16B5091-F8FB-1A8F-E22D-8FAE39DCF87E}"/>
              </a:ext>
            </a:extLst>
          </p:cNvPr>
          <p:cNvGrpSpPr/>
          <p:nvPr/>
        </p:nvGrpSpPr>
        <p:grpSpPr>
          <a:xfrm>
            <a:off x="5662934" y="2082972"/>
            <a:ext cx="418404" cy="176623"/>
            <a:chOff x="6516584" y="2475987"/>
            <a:chExt cx="406470" cy="171585"/>
          </a:xfrm>
        </p:grpSpPr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962B7FE-6E0B-76F2-9A11-FE5B1E91B993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E349D254-E3DC-4965-9ACF-6F166EF0DBEE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CFAC33D-6F4E-BC30-E00C-8C04EA55A8CA}"/>
              </a:ext>
            </a:extLst>
          </p:cNvPr>
          <p:cNvGrpSpPr/>
          <p:nvPr/>
        </p:nvGrpSpPr>
        <p:grpSpPr>
          <a:xfrm>
            <a:off x="5654011" y="2113319"/>
            <a:ext cx="450752" cy="176623"/>
            <a:chOff x="6181979" y="2574377"/>
            <a:chExt cx="437896" cy="171585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A1263218-E3CA-DC13-A415-AA839B9FAA77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479BBF99-65BD-FD17-0D16-AE7BB4F9F4E7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4073AAA8-3EFC-33F5-D319-80732B3275E3}"/>
              </a:ext>
            </a:extLst>
          </p:cNvPr>
          <p:cNvGrpSpPr/>
          <p:nvPr/>
        </p:nvGrpSpPr>
        <p:grpSpPr>
          <a:xfrm>
            <a:off x="5649550" y="2155651"/>
            <a:ext cx="416324" cy="176623"/>
            <a:chOff x="7537452" y="1538701"/>
            <a:chExt cx="404450" cy="171585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414684C4-3E30-BD46-0C83-2A2BE01452EC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4B8395C-9430-9809-45C2-3C16AD80FC93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406BBA65-D24F-2141-A33C-A003FC68B142}"/>
              </a:ext>
            </a:extLst>
          </p:cNvPr>
          <p:cNvGrpSpPr/>
          <p:nvPr/>
        </p:nvGrpSpPr>
        <p:grpSpPr>
          <a:xfrm>
            <a:off x="5654011" y="2490861"/>
            <a:ext cx="416324" cy="176623"/>
            <a:chOff x="7572106" y="2166894"/>
            <a:chExt cx="404450" cy="171585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EAFAA5E-5FB2-D94F-68ED-F1B3D40A554F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54E74AAF-4634-6D99-36CA-FB53D7675B67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442FCF5F-A966-3E1A-B012-38D454EA2C27}"/>
              </a:ext>
            </a:extLst>
          </p:cNvPr>
          <p:cNvGrpSpPr/>
          <p:nvPr/>
        </p:nvGrpSpPr>
        <p:grpSpPr>
          <a:xfrm>
            <a:off x="5654011" y="2533178"/>
            <a:ext cx="416324" cy="176623"/>
            <a:chOff x="7572106" y="2166894"/>
            <a:chExt cx="404450" cy="171585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8DB2B182-C7E7-B4FD-525D-5FB40D9C760C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F6522BB4-034C-730A-EF66-F04C920A4533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EED4D42-F6BD-CE37-AF7F-5F01D5719956}"/>
              </a:ext>
            </a:extLst>
          </p:cNvPr>
          <p:cNvGrpSpPr/>
          <p:nvPr/>
        </p:nvGrpSpPr>
        <p:grpSpPr>
          <a:xfrm>
            <a:off x="3871576" y="6443485"/>
            <a:ext cx="416324" cy="176623"/>
            <a:chOff x="5449035" y="4464371"/>
            <a:chExt cx="404450" cy="171585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94315117-FC5B-05E9-1E3D-FE772F862280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18251A70-D03D-DDA1-BE0E-DA6CEB9E3B29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A6ED93BC-8180-4D88-7A8A-E63D548EAB8E}"/>
              </a:ext>
            </a:extLst>
          </p:cNvPr>
          <p:cNvGrpSpPr/>
          <p:nvPr/>
        </p:nvGrpSpPr>
        <p:grpSpPr>
          <a:xfrm>
            <a:off x="3858192" y="6558043"/>
            <a:ext cx="416324" cy="176623"/>
            <a:chOff x="5449035" y="4265248"/>
            <a:chExt cx="404450" cy="171585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7E3A6474-4DF9-57C1-1E98-54B7B43850D9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</a:t>
              </a:r>
            </a:p>
          </p:txBody>
        </p: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6B88E5E7-1BE1-AD26-150C-8D494FD2410C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8E9CC64D-571E-58C0-AF0F-6035CF27B972}"/>
              </a:ext>
            </a:extLst>
          </p:cNvPr>
          <p:cNvGrpSpPr/>
          <p:nvPr/>
        </p:nvGrpSpPr>
        <p:grpSpPr>
          <a:xfrm>
            <a:off x="3835886" y="6732290"/>
            <a:ext cx="416324" cy="176623"/>
            <a:chOff x="5448526" y="4049314"/>
            <a:chExt cx="404450" cy="171585"/>
          </a:xfrm>
        </p:grpSpPr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095C1447-1372-2657-4466-C19D595788A0}"/>
                </a:ext>
              </a:extLst>
            </p:cNvPr>
            <p:cNvSpPr txBox="1"/>
            <p:nvPr/>
          </p:nvSpPr>
          <p:spPr>
            <a:xfrm>
              <a:off x="5448526" y="404931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AA2858A-FAB7-B830-7D9F-4364201E41F3}"/>
                </a:ext>
              </a:extLst>
            </p:cNvPr>
            <p:cNvCxnSpPr>
              <a:cxnSpLocks/>
            </p:cNvCxnSpPr>
            <p:nvPr/>
          </p:nvCxnSpPr>
          <p:spPr>
            <a:xfrm>
              <a:off x="5666136" y="41322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82BBC08B-1F54-D86F-4AD2-DDAA7514FED5}"/>
              </a:ext>
            </a:extLst>
          </p:cNvPr>
          <p:cNvGrpSpPr/>
          <p:nvPr/>
        </p:nvGrpSpPr>
        <p:grpSpPr>
          <a:xfrm>
            <a:off x="3867115" y="6163151"/>
            <a:ext cx="416324" cy="176623"/>
            <a:chOff x="5449035" y="4734418"/>
            <a:chExt cx="404450" cy="171585"/>
          </a:xfrm>
        </p:grpSpPr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8C3E99DA-CFF5-A32E-36A4-B37409AAD64F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D7AC582-D1F8-A535-6A6D-AE8643FC4D4D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3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605B358D-FC39-2159-D646-6A9556BC3360}"/>
              </a:ext>
            </a:extLst>
          </p:cNvPr>
          <p:cNvGrpSpPr/>
          <p:nvPr/>
        </p:nvGrpSpPr>
        <p:grpSpPr>
          <a:xfrm>
            <a:off x="3855215" y="5969442"/>
            <a:ext cx="416324" cy="176623"/>
            <a:chOff x="5449035" y="4980601"/>
            <a:chExt cx="404450" cy="171585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896DF573-5825-A4E0-749D-E98665B794DF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6286A627-2BF8-4AD1-C03C-0CCB78834357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48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64938365-5CD4-0EAC-ACC8-B00C68041A9A}"/>
              </a:ext>
            </a:extLst>
          </p:cNvPr>
          <p:cNvCxnSpPr>
            <a:cxnSpLocks/>
          </p:cNvCxnSpPr>
          <p:nvPr/>
        </p:nvCxnSpPr>
        <p:spPr>
          <a:xfrm flipV="1">
            <a:off x="3901895" y="2411616"/>
            <a:ext cx="281649" cy="2318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5CFE3B04-77E5-0BCB-97E0-200CE83BBA66}"/>
              </a:ext>
            </a:extLst>
          </p:cNvPr>
          <p:cNvCxnSpPr>
            <a:cxnSpLocks/>
          </p:cNvCxnSpPr>
          <p:nvPr/>
        </p:nvCxnSpPr>
        <p:spPr>
          <a:xfrm>
            <a:off x="3828182" y="3756006"/>
            <a:ext cx="355362" cy="151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4014039F-9F14-6371-A776-E3AFFEFEF09B}"/>
              </a:ext>
            </a:extLst>
          </p:cNvPr>
          <p:cNvCxnSpPr>
            <a:cxnSpLocks/>
          </p:cNvCxnSpPr>
          <p:nvPr/>
        </p:nvCxnSpPr>
        <p:spPr>
          <a:xfrm>
            <a:off x="3901895" y="4773439"/>
            <a:ext cx="233085" cy="83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35AB5921-E75D-B9EE-16DF-F1B97A57EC68}"/>
              </a:ext>
            </a:extLst>
          </p:cNvPr>
          <p:cNvCxnSpPr>
            <a:cxnSpLocks/>
          </p:cNvCxnSpPr>
          <p:nvPr/>
        </p:nvCxnSpPr>
        <p:spPr>
          <a:xfrm>
            <a:off x="3864932" y="5779421"/>
            <a:ext cx="153888" cy="1204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3746755-07E3-7D2E-DF08-3497DABBCE1C}"/>
              </a:ext>
            </a:extLst>
          </p:cNvPr>
          <p:cNvSpPr txBox="1"/>
          <p:nvPr/>
        </p:nvSpPr>
        <p:spPr>
          <a:xfrm>
            <a:off x="1805669" y="1489637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3609FE-D483-1B99-EF1D-C6009F868CE9}"/>
              </a:ext>
            </a:extLst>
          </p:cNvPr>
          <p:cNvSpPr/>
          <p:nvPr/>
        </p:nvSpPr>
        <p:spPr>
          <a:xfrm>
            <a:off x="4342929" y="3289277"/>
            <a:ext cx="738440" cy="46672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979003-22DE-8E46-ED7C-CBA1502634A8}"/>
              </a:ext>
            </a:extLst>
          </p:cNvPr>
          <p:cNvSpPr/>
          <p:nvPr/>
        </p:nvSpPr>
        <p:spPr>
          <a:xfrm>
            <a:off x="4385105" y="6108518"/>
            <a:ext cx="1018455" cy="74446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5F1C89-157E-9686-EA2A-441A13076253}"/>
              </a:ext>
            </a:extLst>
          </p:cNvPr>
          <p:cNvSpPr/>
          <p:nvPr/>
        </p:nvSpPr>
        <p:spPr>
          <a:xfrm>
            <a:off x="4585132" y="4836373"/>
            <a:ext cx="987022" cy="2082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43B64F-0C25-99B6-97E4-24E73075C200}"/>
              </a:ext>
            </a:extLst>
          </p:cNvPr>
          <p:cNvSpPr/>
          <p:nvPr/>
        </p:nvSpPr>
        <p:spPr>
          <a:xfrm>
            <a:off x="4401182" y="2195811"/>
            <a:ext cx="937734" cy="2158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690948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817D3318-ABBC-400D-D3BA-C794F5981231}"/>
              </a:ext>
            </a:extLst>
          </p:cNvPr>
          <p:cNvSpPr txBox="1"/>
          <p:nvPr/>
        </p:nvSpPr>
        <p:spPr>
          <a:xfrm>
            <a:off x="1994856" y="3039534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146E8C7-8B3F-FF1A-8857-C6465480AAC9}"/>
              </a:ext>
            </a:extLst>
          </p:cNvPr>
          <p:cNvSpPr txBox="1"/>
          <p:nvPr/>
        </p:nvSpPr>
        <p:spPr>
          <a:xfrm>
            <a:off x="2273134" y="3036571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54DA665-A9AA-0C4B-5DA5-2E1FFF7D70F9}"/>
              </a:ext>
            </a:extLst>
          </p:cNvPr>
          <p:cNvSpPr txBox="1"/>
          <p:nvPr/>
        </p:nvSpPr>
        <p:spPr>
          <a:xfrm>
            <a:off x="1994856" y="3157202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FFA7EFA-45B1-AAE8-6592-D06B0B5557F6}"/>
              </a:ext>
            </a:extLst>
          </p:cNvPr>
          <p:cNvSpPr txBox="1"/>
          <p:nvPr/>
        </p:nvSpPr>
        <p:spPr>
          <a:xfrm>
            <a:off x="2273134" y="3155285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37D531B-B29F-2E16-D5DF-1B8BBBD00118}"/>
              </a:ext>
            </a:extLst>
          </p:cNvPr>
          <p:cNvSpPr txBox="1"/>
          <p:nvPr/>
        </p:nvSpPr>
        <p:spPr>
          <a:xfrm>
            <a:off x="1994856" y="3278113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F9058B4-56E5-12AB-1171-9B67D3130C24}"/>
              </a:ext>
            </a:extLst>
          </p:cNvPr>
          <p:cNvSpPr txBox="1"/>
          <p:nvPr/>
        </p:nvSpPr>
        <p:spPr>
          <a:xfrm>
            <a:off x="2273134" y="3271293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39A718E-FD61-E906-B232-4657D86E0B4D}"/>
              </a:ext>
            </a:extLst>
          </p:cNvPr>
          <p:cNvSpPr txBox="1"/>
          <p:nvPr/>
        </p:nvSpPr>
        <p:spPr>
          <a:xfrm>
            <a:off x="1994856" y="3394120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0119FBB-9A68-BC43-5CCD-C89A1CDE6F30}"/>
              </a:ext>
            </a:extLst>
          </p:cNvPr>
          <p:cNvSpPr txBox="1"/>
          <p:nvPr/>
        </p:nvSpPr>
        <p:spPr>
          <a:xfrm>
            <a:off x="2273134" y="3392400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A8C938F-DE3E-141A-AF58-4126BFE979F6}"/>
              </a:ext>
            </a:extLst>
          </p:cNvPr>
          <p:cNvSpPr txBox="1"/>
          <p:nvPr/>
        </p:nvSpPr>
        <p:spPr>
          <a:xfrm>
            <a:off x="1994856" y="3508509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0816419-3512-C0BD-C1A6-41B2AAE33012}"/>
              </a:ext>
            </a:extLst>
          </p:cNvPr>
          <p:cNvSpPr txBox="1"/>
          <p:nvPr/>
        </p:nvSpPr>
        <p:spPr>
          <a:xfrm>
            <a:off x="2273134" y="3504957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B57338C-B94F-1B7B-178F-1129C9EADB0F}"/>
              </a:ext>
            </a:extLst>
          </p:cNvPr>
          <p:cNvGrpSpPr/>
          <p:nvPr/>
        </p:nvGrpSpPr>
        <p:grpSpPr>
          <a:xfrm>
            <a:off x="1136499" y="3038197"/>
            <a:ext cx="234640" cy="810047"/>
            <a:chOff x="3981128" y="2945037"/>
            <a:chExt cx="227948" cy="786943"/>
          </a:xfrm>
        </p:grpSpPr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EE94BCAA-78F9-CCC8-EFF4-C3AF560CF1AE}"/>
                </a:ext>
              </a:extLst>
            </p:cNvPr>
            <p:cNvSpPr txBox="1"/>
            <p:nvPr/>
          </p:nvSpPr>
          <p:spPr>
            <a:xfrm>
              <a:off x="3981128" y="2945037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1CB16B84-76EA-1E45-0EBE-23568BC9B518}"/>
                </a:ext>
              </a:extLst>
            </p:cNvPr>
            <p:cNvSpPr txBox="1"/>
            <p:nvPr/>
          </p:nvSpPr>
          <p:spPr>
            <a:xfrm>
              <a:off x="3981128" y="3060938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419D05B7-0B83-3F8F-FC79-D652C96152B6}"/>
                </a:ext>
              </a:extLst>
            </p:cNvPr>
            <p:cNvSpPr txBox="1"/>
            <p:nvPr/>
          </p:nvSpPr>
          <p:spPr>
            <a:xfrm>
              <a:off x="3981128" y="3178400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81A3B74D-3BA0-945F-9D99-7217117F590C}"/>
                </a:ext>
              </a:extLst>
            </p:cNvPr>
            <p:cNvSpPr txBox="1"/>
            <p:nvPr/>
          </p:nvSpPr>
          <p:spPr>
            <a:xfrm>
              <a:off x="3981128" y="3291099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ECE6886-73AA-6170-F7D9-9F0CF68F2145}"/>
                </a:ext>
              </a:extLst>
            </p:cNvPr>
            <p:cNvSpPr txBox="1"/>
            <p:nvPr/>
          </p:nvSpPr>
          <p:spPr>
            <a:xfrm>
              <a:off x="3981128" y="3400635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70BD8BA-B44A-2F29-D780-19DE0F849042}"/>
                </a:ext>
              </a:extLst>
            </p:cNvPr>
            <p:cNvSpPr txBox="1"/>
            <p:nvPr/>
          </p:nvSpPr>
          <p:spPr>
            <a:xfrm>
              <a:off x="3981128" y="3549902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3B51E60-BE93-7475-85FB-022BDA577E7C}"/>
              </a:ext>
            </a:extLst>
          </p:cNvPr>
          <p:cNvGrpSpPr/>
          <p:nvPr/>
        </p:nvGrpSpPr>
        <p:grpSpPr>
          <a:xfrm>
            <a:off x="1412690" y="3038197"/>
            <a:ext cx="239543" cy="810047"/>
            <a:chOff x="4249440" y="2945037"/>
            <a:chExt cx="232711" cy="786943"/>
          </a:xfrm>
        </p:grpSpPr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6DEFA54E-7BCB-CE79-4177-B37458EA8ABF}"/>
                </a:ext>
              </a:extLst>
            </p:cNvPr>
            <p:cNvSpPr txBox="1"/>
            <p:nvPr/>
          </p:nvSpPr>
          <p:spPr>
            <a:xfrm>
              <a:off x="4254203" y="2945037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B5AA7E6A-EEC8-1799-C543-4B408FD4FFD6}"/>
                </a:ext>
              </a:extLst>
            </p:cNvPr>
            <p:cNvSpPr txBox="1"/>
            <p:nvPr/>
          </p:nvSpPr>
          <p:spPr>
            <a:xfrm>
              <a:off x="4249440" y="3060938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92AB8CB5-26C1-E638-7499-F16019EF3AC6}"/>
                </a:ext>
              </a:extLst>
            </p:cNvPr>
            <p:cNvSpPr txBox="1"/>
            <p:nvPr/>
          </p:nvSpPr>
          <p:spPr>
            <a:xfrm>
              <a:off x="4249440" y="3178400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FDE7039-FFF2-5ECB-0DD7-A15575EC8AD9}"/>
                </a:ext>
              </a:extLst>
            </p:cNvPr>
            <p:cNvSpPr txBox="1"/>
            <p:nvPr/>
          </p:nvSpPr>
          <p:spPr>
            <a:xfrm>
              <a:off x="4249440" y="3286336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BE1C5243-82A5-405B-26BA-6E083A86B7C4}"/>
                </a:ext>
              </a:extLst>
            </p:cNvPr>
            <p:cNvSpPr txBox="1"/>
            <p:nvPr/>
          </p:nvSpPr>
          <p:spPr>
            <a:xfrm>
              <a:off x="4249440" y="3400635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D7D0B2C-0F06-EA53-8062-ED368B272CA2}"/>
                </a:ext>
              </a:extLst>
            </p:cNvPr>
            <p:cNvSpPr txBox="1"/>
            <p:nvPr/>
          </p:nvSpPr>
          <p:spPr>
            <a:xfrm>
              <a:off x="4249440" y="3549902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2FC1E50B-B827-185D-B794-49A3472D9873}"/>
              </a:ext>
            </a:extLst>
          </p:cNvPr>
          <p:cNvGrpSpPr/>
          <p:nvPr/>
        </p:nvGrpSpPr>
        <p:grpSpPr>
          <a:xfrm>
            <a:off x="1702527" y="3038197"/>
            <a:ext cx="234640" cy="810047"/>
            <a:chOff x="4535584" y="2945037"/>
            <a:chExt cx="227948" cy="786943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93F9E0C-B71A-C53C-8246-F1BFFC7F8759}"/>
                </a:ext>
              </a:extLst>
            </p:cNvPr>
            <p:cNvSpPr txBox="1"/>
            <p:nvPr/>
          </p:nvSpPr>
          <p:spPr>
            <a:xfrm>
              <a:off x="4535584" y="2945037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7A8F1054-679A-AE09-7707-CE21DADA6A1B}"/>
                </a:ext>
              </a:extLst>
            </p:cNvPr>
            <p:cNvSpPr txBox="1"/>
            <p:nvPr/>
          </p:nvSpPr>
          <p:spPr>
            <a:xfrm>
              <a:off x="4535584" y="3060938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0EC30A26-6197-86CD-D856-EB8EC2B938DB}"/>
                </a:ext>
              </a:extLst>
            </p:cNvPr>
            <p:cNvSpPr txBox="1"/>
            <p:nvPr/>
          </p:nvSpPr>
          <p:spPr>
            <a:xfrm>
              <a:off x="4535584" y="3183163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6F90174A-7FA9-06D5-B8BB-3807D98F13AF}"/>
                </a:ext>
              </a:extLst>
            </p:cNvPr>
            <p:cNvSpPr txBox="1"/>
            <p:nvPr/>
          </p:nvSpPr>
          <p:spPr>
            <a:xfrm>
              <a:off x="4535584" y="3286336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B1C3F3A2-920A-32F1-8AF1-0D713B56A4F7}"/>
                </a:ext>
              </a:extLst>
            </p:cNvPr>
            <p:cNvSpPr txBox="1"/>
            <p:nvPr/>
          </p:nvSpPr>
          <p:spPr>
            <a:xfrm>
              <a:off x="4535584" y="3405398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0D156B50-BEBB-CD99-5FF1-1C21474F2BB6}"/>
                </a:ext>
              </a:extLst>
            </p:cNvPr>
            <p:cNvSpPr txBox="1"/>
            <p:nvPr/>
          </p:nvSpPr>
          <p:spPr>
            <a:xfrm>
              <a:off x="4535584" y="3549902"/>
              <a:ext cx="22794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190" name="TextBox 189">
            <a:extLst>
              <a:ext uri="{FF2B5EF4-FFF2-40B4-BE49-F238E27FC236}">
                <a16:creationId xmlns:a16="http://schemas.microsoft.com/office/drawing/2014/main" id="{C674A69C-DAAF-6954-1823-F9F38EB2524A}"/>
              </a:ext>
            </a:extLst>
          </p:cNvPr>
          <p:cNvSpPr txBox="1"/>
          <p:nvPr/>
        </p:nvSpPr>
        <p:spPr>
          <a:xfrm>
            <a:off x="1994856" y="3660522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89D1A0E-2D72-A441-361B-B76B7185BC98}"/>
              </a:ext>
            </a:extLst>
          </p:cNvPr>
          <p:cNvSpPr txBox="1"/>
          <p:nvPr/>
        </p:nvSpPr>
        <p:spPr>
          <a:xfrm>
            <a:off x="2277914" y="3658605"/>
            <a:ext cx="23464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1DB8F3E-ACD0-128D-9E34-8700B0C510BA}"/>
              </a:ext>
            </a:extLst>
          </p:cNvPr>
          <p:cNvSpPr txBox="1"/>
          <p:nvPr/>
        </p:nvSpPr>
        <p:spPr>
          <a:xfrm>
            <a:off x="479095" y="4002197"/>
            <a:ext cx="279757" cy="52742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IP: Xpress</a:t>
            </a:r>
          </a:p>
        </p:txBody>
      </p: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D1D67978-695D-04CA-3CC5-7561DF3E917B}"/>
              </a:ext>
            </a:extLst>
          </p:cNvPr>
          <p:cNvCxnSpPr>
            <a:cxnSpLocks/>
          </p:cNvCxnSpPr>
          <p:nvPr/>
        </p:nvCxnSpPr>
        <p:spPr>
          <a:xfrm>
            <a:off x="721244" y="3869971"/>
            <a:ext cx="0" cy="86496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3533CFA4-88A9-DC49-A8FC-2FACBBA72FA4}"/>
              </a:ext>
            </a:extLst>
          </p:cNvPr>
          <p:cNvSpPr txBox="1"/>
          <p:nvPr/>
        </p:nvSpPr>
        <p:spPr>
          <a:xfrm>
            <a:off x="494584" y="4872650"/>
            <a:ext cx="279757" cy="6632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pic>
        <p:nvPicPr>
          <p:cNvPr id="195" name="Picture 194">
            <a:extLst>
              <a:ext uri="{FF2B5EF4-FFF2-40B4-BE49-F238E27FC236}">
                <a16:creationId xmlns:a16="http://schemas.microsoft.com/office/drawing/2014/main" id="{9FA8FFB0-BE21-28F3-CD3B-83E270437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5" t="40451" r="1746" b="18032"/>
          <a:stretch/>
        </p:blipFill>
        <p:spPr>
          <a:xfrm>
            <a:off x="1097744" y="4943117"/>
            <a:ext cx="1465724" cy="227660"/>
          </a:xfrm>
          <a:prstGeom prst="rect">
            <a:avLst/>
          </a:prstGeom>
          <a:ln w="12700">
            <a:noFill/>
          </a:ln>
        </p:spPr>
      </p:pic>
      <p:grpSp>
        <p:nvGrpSpPr>
          <p:cNvPr id="196" name="Group 195">
            <a:extLst>
              <a:ext uri="{FF2B5EF4-FFF2-40B4-BE49-F238E27FC236}">
                <a16:creationId xmlns:a16="http://schemas.microsoft.com/office/drawing/2014/main" id="{9BAC2B69-798F-77B0-3CCD-C91B5F30AB38}"/>
              </a:ext>
            </a:extLst>
          </p:cNvPr>
          <p:cNvGrpSpPr/>
          <p:nvPr/>
        </p:nvGrpSpPr>
        <p:grpSpPr>
          <a:xfrm>
            <a:off x="2551332" y="4157743"/>
            <a:ext cx="387228" cy="187424"/>
            <a:chOff x="3217041" y="3405540"/>
            <a:chExt cx="376184" cy="182078"/>
          </a:xfrm>
        </p:grpSpPr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BC0DF87C-2687-B88C-0CEB-E547B8054412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495945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9DED2FD-D14B-FDFD-DE80-D3DAF2B8A6FB}"/>
                </a:ext>
              </a:extLst>
            </p:cNvPr>
            <p:cNvSpPr txBox="1"/>
            <p:nvPr/>
          </p:nvSpPr>
          <p:spPr>
            <a:xfrm>
              <a:off x="3217041" y="3405540"/>
              <a:ext cx="376184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pic>
        <p:nvPicPr>
          <p:cNvPr id="197" name="Picture 196">
            <a:extLst>
              <a:ext uri="{FF2B5EF4-FFF2-40B4-BE49-F238E27FC236}">
                <a16:creationId xmlns:a16="http://schemas.microsoft.com/office/drawing/2014/main" id="{9C186B2E-BB38-D5A3-677D-B456104FA0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88" t="28821" r="20977" b="17246"/>
          <a:stretch/>
        </p:blipFill>
        <p:spPr>
          <a:xfrm>
            <a:off x="1099940" y="4212378"/>
            <a:ext cx="1474116" cy="549829"/>
          </a:xfrm>
          <a:prstGeom prst="rect">
            <a:avLst/>
          </a:prstGeom>
          <a:ln w="12700">
            <a:noFill/>
          </a:ln>
        </p:spPr>
      </p:pic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5B90A3C-DB06-8DAE-B7DE-D47E990D9610}"/>
              </a:ext>
            </a:extLst>
          </p:cNvPr>
          <p:cNvGrpSpPr/>
          <p:nvPr/>
        </p:nvGrpSpPr>
        <p:grpSpPr>
          <a:xfrm>
            <a:off x="2570942" y="4636566"/>
            <a:ext cx="411123" cy="187424"/>
            <a:chOff x="3235000" y="3261870"/>
            <a:chExt cx="399397" cy="182078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69A69936-B92F-4F63-5E21-652CFF500B2E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350601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B333BC4-65C9-626C-C90C-6CEA68130876}"/>
                </a:ext>
              </a:extLst>
            </p:cNvPr>
            <p:cNvSpPr txBox="1"/>
            <p:nvPr/>
          </p:nvSpPr>
          <p:spPr>
            <a:xfrm>
              <a:off x="3235000" y="3261870"/>
              <a:ext cx="399397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55A508B7-22A5-6D07-CF24-365E444AB981}"/>
              </a:ext>
            </a:extLst>
          </p:cNvPr>
          <p:cNvGrpSpPr/>
          <p:nvPr/>
        </p:nvGrpSpPr>
        <p:grpSpPr>
          <a:xfrm>
            <a:off x="2551331" y="4429201"/>
            <a:ext cx="329245" cy="187424"/>
            <a:chOff x="3217041" y="3749691"/>
            <a:chExt cx="319854" cy="182078"/>
          </a:xfrm>
        </p:grpSpPr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5A6916E4-A742-E627-BAEB-9ED4071EF740}"/>
                </a:ext>
              </a:extLst>
            </p:cNvPr>
            <p:cNvSpPr txBox="1"/>
            <p:nvPr/>
          </p:nvSpPr>
          <p:spPr>
            <a:xfrm>
              <a:off x="3217041" y="3749691"/>
              <a:ext cx="319854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9BB833AB-2112-DF72-7BCE-D22AFC30909A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839246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0" name="Picture 199">
            <a:extLst>
              <a:ext uri="{FF2B5EF4-FFF2-40B4-BE49-F238E27FC236}">
                <a16:creationId xmlns:a16="http://schemas.microsoft.com/office/drawing/2014/main" id="{13251AA7-1C78-9A25-6DB0-E7A96343DC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08" t="39308" r="1788" b="11210"/>
          <a:stretch/>
        </p:blipFill>
        <p:spPr>
          <a:xfrm>
            <a:off x="1115710" y="5324427"/>
            <a:ext cx="1439317" cy="507209"/>
          </a:xfrm>
          <a:prstGeom prst="rect">
            <a:avLst/>
          </a:prstGeom>
          <a:ln w="12700">
            <a:noFill/>
          </a:ln>
        </p:spPr>
      </p:pic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C2A69EF-F014-423E-DD1D-D34FA52C6D31}"/>
              </a:ext>
            </a:extLst>
          </p:cNvPr>
          <p:cNvGrpSpPr/>
          <p:nvPr/>
        </p:nvGrpSpPr>
        <p:grpSpPr>
          <a:xfrm>
            <a:off x="2578206" y="5486991"/>
            <a:ext cx="310228" cy="187424"/>
            <a:chOff x="3200400" y="4148598"/>
            <a:chExt cx="301380" cy="182078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B9AA6638-A456-8D64-DE73-E9D080C6E56E}"/>
                </a:ext>
              </a:extLst>
            </p:cNvPr>
            <p:cNvSpPr txBox="1"/>
            <p:nvPr/>
          </p:nvSpPr>
          <p:spPr>
            <a:xfrm>
              <a:off x="3200400" y="4148598"/>
              <a:ext cx="301380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18DD9162-96C9-F61F-6BAC-35BB5DC4E5D3}"/>
                </a:ext>
              </a:extLst>
            </p:cNvPr>
            <p:cNvCxnSpPr>
              <a:cxnSpLocks/>
            </p:cNvCxnSpPr>
            <p:nvPr/>
          </p:nvCxnSpPr>
          <p:spPr>
            <a:xfrm>
              <a:off x="3214638" y="4242258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5649AD2D-9EE9-DCB5-3F42-A10D8B141EF5}"/>
              </a:ext>
            </a:extLst>
          </p:cNvPr>
          <p:cNvGrpSpPr/>
          <p:nvPr/>
        </p:nvGrpSpPr>
        <p:grpSpPr>
          <a:xfrm>
            <a:off x="2578208" y="5738028"/>
            <a:ext cx="411123" cy="187424"/>
            <a:chOff x="3222300" y="3259659"/>
            <a:chExt cx="399397" cy="182078"/>
          </a:xfrm>
        </p:grpSpPr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40AC703-12E8-8495-628E-39305E7E7BEB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350601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401A1D61-0F3D-BE85-747F-E46BCF1002F4}"/>
                </a:ext>
              </a:extLst>
            </p:cNvPr>
            <p:cNvSpPr txBox="1"/>
            <p:nvPr/>
          </p:nvSpPr>
          <p:spPr>
            <a:xfrm>
              <a:off x="3222300" y="3259659"/>
              <a:ext cx="399397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63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079C96BD-8A0C-A7F4-207E-BFBB9845A850}"/>
              </a:ext>
            </a:extLst>
          </p:cNvPr>
          <p:cNvGrpSpPr/>
          <p:nvPr/>
        </p:nvGrpSpPr>
        <p:grpSpPr>
          <a:xfrm>
            <a:off x="2578206" y="5254519"/>
            <a:ext cx="387228" cy="187424"/>
            <a:chOff x="3217041" y="3405540"/>
            <a:chExt cx="376184" cy="182078"/>
          </a:xfrm>
        </p:grpSpPr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D665AEC2-A17D-C0D9-C316-0167D5792932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495945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C9C53F70-B08E-B0CA-DFC8-67F487397AD9}"/>
                </a:ext>
              </a:extLst>
            </p:cNvPr>
            <p:cNvSpPr txBox="1"/>
            <p:nvPr/>
          </p:nvSpPr>
          <p:spPr>
            <a:xfrm>
              <a:off x="3217041" y="3405540"/>
              <a:ext cx="376184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DE7EC628-CBAD-95B2-9FAF-9608EB6C36AC}"/>
              </a:ext>
            </a:extLst>
          </p:cNvPr>
          <p:cNvGrpSpPr/>
          <p:nvPr/>
        </p:nvGrpSpPr>
        <p:grpSpPr>
          <a:xfrm>
            <a:off x="2582786" y="4980693"/>
            <a:ext cx="329245" cy="187424"/>
            <a:chOff x="3217041" y="3749691"/>
            <a:chExt cx="319854" cy="182078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19BF0637-31FB-FF27-760C-9275BBFB95F7}"/>
                </a:ext>
              </a:extLst>
            </p:cNvPr>
            <p:cNvSpPr txBox="1"/>
            <p:nvPr/>
          </p:nvSpPr>
          <p:spPr>
            <a:xfrm>
              <a:off x="3217041" y="3749691"/>
              <a:ext cx="319854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D8C87C41-EDF1-3214-1C0B-DAF068FC5E16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839246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1C8B587B-B1ED-0A27-9D17-FD2EFE35A7E0}"/>
              </a:ext>
            </a:extLst>
          </p:cNvPr>
          <p:cNvSpPr txBox="1"/>
          <p:nvPr/>
        </p:nvSpPr>
        <p:spPr>
          <a:xfrm>
            <a:off x="539068" y="3661136"/>
            <a:ext cx="636641" cy="1710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B2CC110-105E-09F8-0FC8-D1AA33E59B39}"/>
              </a:ext>
            </a:extLst>
          </p:cNvPr>
          <p:cNvSpPr txBox="1"/>
          <p:nvPr/>
        </p:nvSpPr>
        <p:spPr>
          <a:xfrm>
            <a:off x="102036" y="3535985"/>
            <a:ext cx="1188297" cy="19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HECT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DD2E6ECD-CE3C-D626-E03E-E6CEFF7FED80}"/>
              </a:ext>
            </a:extLst>
          </p:cNvPr>
          <p:cNvSpPr txBox="1"/>
          <p:nvPr/>
        </p:nvSpPr>
        <p:spPr>
          <a:xfrm>
            <a:off x="230439" y="3406064"/>
            <a:ext cx="1031944" cy="19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AF7FB74B-3DF9-A0B1-3051-8DC3D46C95A4}"/>
              </a:ext>
            </a:extLst>
          </p:cNvPr>
          <p:cNvSpPr txBox="1"/>
          <p:nvPr/>
        </p:nvSpPr>
        <p:spPr>
          <a:xfrm>
            <a:off x="172629" y="3276377"/>
            <a:ext cx="1188297" cy="19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 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F368749-3F44-56F5-F4C4-F00C9F133B02}"/>
              </a:ext>
            </a:extLst>
          </p:cNvPr>
          <p:cNvSpPr txBox="1"/>
          <p:nvPr/>
        </p:nvSpPr>
        <p:spPr>
          <a:xfrm>
            <a:off x="280792" y="3159807"/>
            <a:ext cx="904678" cy="1659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 </a:t>
            </a:r>
            <a:r>
              <a:rPr lang="el-GR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38E42221-1A2B-9346-C465-BA1F4F743CB6}"/>
              </a:ext>
            </a:extLst>
          </p:cNvPr>
          <p:cNvSpPr txBox="1"/>
          <p:nvPr/>
        </p:nvSpPr>
        <p:spPr>
          <a:xfrm>
            <a:off x="405999" y="3043183"/>
            <a:ext cx="823109" cy="1900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41342" fontAlgn="b">
              <a:defRPr/>
            </a:pPr>
            <a:r>
              <a:rPr lang="en-US" sz="61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  <a:endParaRPr lang="en-US" sz="61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EA87B30-3822-76A4-7C4E-A000EE653823}"/>
              </a:ext>
            </a:extLst>
          </p:cNvPr>
          <p:cNvGrpSpPr/>
          <p:nvPr/>
        </p:nvGrpSpPr>
        <p:grpSpPr>
          <a:xfrm>
            <a:off x="639926" y="3916046"/>
            <a:ext cx="619597" cy="1659810"/>
            <a:chOff x="3549009" y="3797849"/>
            <a:chExt cx="601925" cy="1612468"/>
          </a:xfrm>
        </p:grpSpPr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414BF196-01ED-8DD6-C6B6-7AE41484D2C7}"/>
                </a:ext>
              </a:extLst>
            </p:cNvPr>
            <p:cNvSpPr txBox="1"/>
            <p:nvPr/>
          </p:nvSpPr>
          <p:spPr>
            <a:xfrm>
              <a:off x="3549009" y="4843804"/>
              <a:ext cx="578360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Flag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FBF12EC-77C8-C5CB-05EE-2B381229862F}"/>
                </a:ext>
              </a:extLst>
            </p:cNvPr>
            <p:cNvSpPr txBox="1"/>
            <p:nvPr/>
          </p:nvSpPr>
          <p:spPr>
            <a:xfrm>
              <a:off x="3572574" y="4055636"/>
              <a:ext cx="578360" cy="285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Xpress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CC58D608-791D-812A-682D-2BC9B6833B90}"/>
                </a:ext>
              </a:extLst>
            </p:cNvPr>
            <p:cNvSpPr txBox="1"/>
            <p:nvPr/>
          </p:nvSpPr>
          <p:spPr>
            <a:xfrm>
              <a:off x="3572574" y="5125186"/>
              <a:ext cx="578360" cy="285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Xpress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D59E5DC-78C3-A60B-2D93-3DD8B3039EEB}"/>
                </a:ext>
              </a:extLst>
            </p:cNvPr>
            <p:cNvSpPr txBox="1"/>
            <p:nvPr/>
          </p:nvSpPr>
          <p:spPr>
            <a:xfrm>
              <a:off x="3549009" y="3797849"/>
              <a:ext cx="578360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Flag</a:t>
              </a:r>
            </a:p>
          </p:txBody>
        </p:sp>
      </p:grpSp>
      <p:pic>
        <p:nvPicPr>
          <p:cNvPr id="212" name="Picture 211">
            <a:extLst>
              <a:ext uri="{FF2B5EF4-FFF2-40B4-BE49-F238E27FC236}">
                <a16:creationId xmlns:a16="http://schemas.microsoft.com/office/drawing/2014/main" id="{530ACCE0-F947-9FF3-5E54-C721AC495A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51" t="55305" r="18296" b="-1"/>
          <a:stretch/>
        </p:blipFill>
        <p:spPr>
          <a:xfrm>
            <a:off x="1100144" y="3832181"/>
            <a:ext cx="1474115" cy="292023"/>
          </a:xfrm>
          <a:prstGeom prst="rect">
            <a:avLst/>
          </a:prstGeom>
          <a:ln w="12700">
            <a:noFill/>
          </a:ln>
        </p:spPr>
      </p:pic>
      <p:grpSp>
        <p:nvGrpSpPr>
          <p:cNvPr id="213" name="Group 212">
            <a:extLst>
              <a:ext uri="{FF2B5EF4-FFF2-40B4-BE49-F238E27FC236}">
                <a16:creationId xmlns:a16="http://schemas.microsoft.com/office/drawing/2014/main" id="{76608454-A330-1BD6-AA51-24195B2A1DCF}"/>
              </a:ext>
            </a:extLst>
          </p:cNvPr>
          <p:cNvGrpSpPr/>
          <p:nvPr/>
        </p:nvGrpSpPr>
        <p:grpSpPr>
          <a:xfrm>
            <a:off x="2551824" y="3889142"/>
            <a:ext cx="329245" cy="187424"/>
            <a:chOff x="3217041" y="3749691"/>
            <a:chExt cx="319854" cy="182078"/>
          </a:xfrm>
        </p:grpSpPr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F8919037-713A-045C-8DAF-3BCB628D98A2}"/>
                </a:ext>
              </a:extLst>
            </p:cNvPr>
            <p:cNvSpPr txBox="1"/>
            <p:nvPr/>
          </p:nvSpPr>
          <p:spPr>
            <a:xfrm>
              <a:off x="3217041" y="3749691"/>
              <a:ext cx="319854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F38A0B56-9C66-95D8-42AE-F1457A487DA0}"/>
                </a:ext>
              </a:extLst>
            </p:cNvPr>
            <p:cNvCxnSpPr>
              <a:cxnSpLocks/>
            </p:cNvCxnSpPr>
            <p:nvPr/>
          </p:nvCxnSpPr>
          <p:spPr>
            <a:xfrm>
              <a:off x="3239299" y="3839246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9B547769-FC47-07F1-071A-358EEC7278B4}"/>
              </a:ext>
            </a:extLst>
          </p:cNvPr>
          <p:cNvSpPr txBox="1"/>
          <p:nvPr/>
        </p:nvSpPr>
        <p:spPr>
          <a:xfrm>
            <a:off x="118509" y="2799703"/>
            <a:ext cx="348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13C6161E-BA7D-CF6D-3868-96C9D183AA75}"/>
              </a:ext>
            </a:extLst>
          </p:cNvPr>
          <p:cNvCxnSpPr>
            <a:cxnSpLocks/>
          </p:cNvCxnSpPr>
          <p:nvPr/>
        </p:nvCxnSpPr>
        <p:spPr>
          <a:xfrm>
            <a:off x="721244" y="4896707"/>
            <a:ext cx="0" cy="86496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D4204A61-C68D-C51C-2170-25D2DD739AB1}"/>
              </a:ext>
            </a:extLst>
          </p:cNvPr>
          <p:cNvSpPr txBox="1"/>
          <p:nvPr/>
        </p:nvSpPr>
        <p:spPr>
          <a:xfrm>
            <a:off x="194865" y="2149790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7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A85A7B-200E-709F-EAC2-ED90EB347448}"/>
              </a:ext>
            </a:extLst>
          </p:cNvPr>
          <p:cNvCxnSpPr>
            <a:cxnSpLocks/>
          </p:cNvCxnSpPr>
          <p:nvPr/>
        </p:nvCxnSpPr>
        <p:spPr>
          <a:xfrm flipV="1">
            <a:off x="2706268" y="3672455"/>
            <a:ext cx="315692" cy="1735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467896-1E26-26A9-5524-D89C94C29660}"/>
              </a:ext>
            </a:extLst>
          </p:cNvPr>
          <p:cNvCxnSpPr>
            <a:cxnSpLocks/>
          </p:cNvCxnSpPr>
          <p:nvPr/>
        </p:nvCxnSpPr>
        <p:spPr>
          <a:xfrm>
            <a:off x="2767228" y="4443045"/>
            <a:ext cx="25473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DC4217-4FA6-F6F1-FE32-4D25F5C9B84F}"/>
              </a:ext>
            </a:extLst>
          </p:cNvPr>
          <p:cNvCxnSpPr>
            <a:cxnSpLocks/>
          </p:cNvCxnSpPr>
          <p:nvPr/>
        </p:nvCxnSpPr>
        <p:spPr>
          <a:xfrm flipV="1">
            <a:off x="2789514" y="5101710"/>
            <a:ext cx="269423" cy="15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77DCBF-3C16-9516-733A-136FF02BF4AA}"/>
              </a:ext>
            </a:extLst>
          </p:cNvPr>
          <p:cNvCxnSpPr>
            <a:cxnSpLocks/>
          </p:cNvCxnSpPr>
          <p:nvPr/>
        </p:nvCxnSpPr>
        <p:spPr>
          <a:xfrm>
            <a:off x="2700927" y="5982275"/>
            <a:ext cx="321033" cy="112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904DA57-E82D-E897-546A-8B4BEDE68B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73" t="-5441" r="17466" b="733"/>
          <a:stretch/>
        </p:blipFill>
        <p:spPr>
          <a:xfrm>
            <a:off x="3050406" y="3106354"/>
            <a:ext cx="1547265" cy="684114"/>
          </a:xfrm>
          <a:prstGeom prst="rect">
            <a:avLst/>
          </a:prstGeom>
          <a:ln w="12700">
            <a:noFill/>
          </a:ln>
        </p:spPr>
      </p:pic>
      <p:sp>
        <p:nvSpPr>
          <p:cNvPr id="286" name="Rectangle 285">
            <a:extLst>
              <a:ext uri="{FF2B5EF4-FFF2-40B4-BE49-F238E27FC236}">
                <a16:creationId xmlns:a16="http://schemas.microsoft.com/office/drawing/2014/main" id="{7B7B3C33-D683-0D63-94AB-A05741D878B3}"/>
              </a:ext>
            </a:extLst>
          </p:cNvPr>
          <p:cNvSpPr/>
          <p:nvPr/>
        </p:nvSpPr>
        <p:spPr>
          <a:xfrm>
            <a:off x="3105885" y="3507287"/>
            <a:ext cx="1447758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49604E-740E-8F8F-6C2A-1A692F238590}"/>
              </a:ext>
            </a:extLst>
          </p:cNvPr>
          <p:cNvGrpSpPr/>
          <p:nvPr/>
        </p:nvGrpSpPr>
        <p:grpSpPr>
          <a:xfrm>
            <a:off x="3092141" y="3858686"/>
            <a:ext cx="1474115" cy="1007567"/>
            <a:chOff x="3223467" y="1822293"/>
            <a:chExt cx="1432071" cy="97882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DB7F7F-32E4-8F65-F8A4-C521CC3EFC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437" t="746" r="23028" b="422"/>
            <a:stretch/>
          </p:blipFill>
          <p:spPr>
            <a:xfrm>
              <a:off x="3223467" y="1822293"/>
              <a:ext cx="1432071" cy="978829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2FBBB140-1EFD-A019-EA2B-AD2153EAEC61}"/>
                </a:ext>
              </a:extLst>
            </p:cNvPr>
            <p:cNvSpPr/>
            <p:nvPr/>
          </p:nvSpPr>
          <p:spPr>
            <a:xfrm>
              <a:off x="3239027" y="2094573"/>
              <a:ext cx="1412063" cy="525258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265B53A-527B-B0B1-266F-D6DC1E9929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85" t="674" r="1746" b="1371"/>
          <a:stretch/>
        </p:blipFill>
        <p:spPr>
          <a:xfrm>
            <a:off x="3092141" y="4893189"/>
            <a:ext cx="1465724" cy="537132"/>
          </a:xfrm>
          <a:prstGeom prst="rect">
            <a:avLst/>
          </a:prstGeom>
          <a:ln w="12700"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019C61-C2B7-102C-CBD5-EBC40AC359AE}"/>
              </a:ext>
            </a:extLst>
          </p:cNvPr>
          <p:cNvSpPr/>
          <p:nvPr/>
        </p:nvSpPr>
        <p:spPr>
          <a:xfrm>
            <a:off x="3099348" y="5121785"/>
            <a:ext cx="1447758" cy="23963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BC3FB5-DE44-F887-58FB-56D9A376733D}"/>
              </a:ext>
            </a:extLst>
          </p:cNvPr>
          <p:cNvGrpSpPr/>
          <p:nvPr/>
        </p:nvGrpSpPr>
        <p:grpSpPr>
          <a:xfrm>
            <a:off x="3099890" y="5500836"/>
            <a:ext cx="1439626" cy="1005983"/>
            <a:chOff x="4624012" y="3429892"/>
            <a:chExt cx="1398565" cy="97729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5B9290B-9ACB-B39E-DD7B-AAA16BA32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808" t="1166" r="1788" b="693"/>
            <a:stretch/>
          </p:blipFill>
          <p:spPr>
            <a:xfrm>
              <a:off x="4624012" y="3429892"/>
              <a:ext cx="1398265" cy="977291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E217E611-5896-B3A5-6358-EBC38C7C73C9}"/>
                </a:ext>
              </a:extLst>
            </p:cNvPr>
            <p:cNvSpPr/>
            <p:nvPr/>
          </p:nvSpPr>
          <p:spPr>
            <a:xfrm>
              <a:off x="4624312" y="3810000"/>
              <a:ext cx="1398265" cy="520275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DFDBA5D-8A67-7952-AD7D-A2A956F3273C}"/>
              </a:ext>
            </a:extLst>
          </p:cNvPr>
          <p:cNvSpPr txBox="1"/>
          <p:nvPr/>
        </p:nvSpPr>
        <p:spPr>
          <a:xfrm>
            <a:off x="135253" y="1788345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30039F-A11F-4DA9-0C3C-36BD121E4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5" t="14341" r="11530" b="10529"/>
          <a:stretch>
            <a:fillRect/>
          </a:stretch>
        </p:blipFill>
        <p:spPr>
          <a:xfrm>
            <a:off x="4987804" y="4053561"/>
            <a:ext cx="1082082" cy="9306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1BD8D1-8538-3F06-32A3-B4D25C4B4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7" t="27761" r="8567" b="3085"/>
          <a:stretch>
            <a:fillRect/>
          </a:stretch>
        </p:blipFill>
        <p:spPr>
          <a:xfrm>
            <a:off x="4839623" y="3035487"/>
            <a:ext cx="1082082" cy="7959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B2CF654-E809-22F6-B01E-FD96184FB9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t="22733" r="13964" b="25956"/>
          <a:stretch>
            <a:fillRect/>
          </a:stretch>
        </p:blipFill>
        <p:spPr>
          <a:xfrm>
            <a:off x="4839623" y="5113936"/>
            <a:ext cx="1319117" cy="8985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806506-1119-10D5-BA45-037FA871C8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t="21313" r="27773" b="28528"/>
          <a:stretch>
            <a:fillRect/>
          </a:stretch>
        </p:blipFill>
        <p:spPr>
          <a:xfrm>
            <a:off x="4839623" y="6245821"/>
            <a:ext cx="1196129" cy="79799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4A4F6E-7AC4-9B2A-3A6F-2B9F4A82FEDC}"/>
              </a:ext>
            </a:extLst>
          </p:cNvPr>
          <p:cNvGrpSpPr/>
          <p:nvPr/>
        </p:nvGrpSpPr>
        <p:grpSpPr>
          <a:xfrm>
            <a:off x="6079847" y="4470171"/>
            <a:ext cx="416324" cy="176623"/>
            <a:chOff x="7572106" y="2166894"/>
            <a:chExt cx="404450" cy="1715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7AFC60-A69D-A55F-6B9F-7B8EDB67B06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8A51552-BCE4-4427-C005-20B9873E830E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9ED49F-982F-BEFB-ADF0-5BA6BC38FFD2}"/>
              </a:ext>
            </a:extLst>
          </p:cNvPr>
          <p:cNvGrpSpPr/>
          <p:nvPr/>
        </p:nvGrpSpPr>
        <p:grpSpPr>
          <a:xfrm>
            <a:off x="6072880" y="4380736"/>
            <a:ext cx="416324" cy="176623"/>
            <a:chOff x="6125220" y="1387474"/>
            <a:chExt cx="404450" cy="1715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55553F-F666-2E3E-5F01-9D25C2B38E31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27D9183-7FB3-FB1C-5EAD-48C937C6FDE2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53F048-B9D8-8045-76EF-310A7E869746}"/>
              </a:ext>
            </a:extLst>
          </p:cNvPr>
          <p:cNvGrpSpPr/>
          <p:nvPr/>
        </p:nvGrpSpPr>
        <p:grpSpPr>
          <a:xfrm>
            <a:off x="6064940" y="4305957"/>
            <a:ext cx="416324" cy="176623"/>
            <a:chOff x="7562523" y="1706102"/>
            <a:chExt cx="404450" cy="1715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F22237-5943-DC83-CFF0-3DF0AFD61F7E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9B171E-D556-88A5-046A-65DD5BC3107B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1E14F2-3109-C95E-E52E-1FB50C72887A}"/>
              </a:ext>
            </a:extLst>
          </p:cNvPr>
          <p:cNvGrpSpPr/>
          <p:nvPr/>
        </p:nvGrpSpPr>
        <p:grpSpPr>
          <a:xfrm>
            <a:off x="6069884" y="4126708"/>
            <a:ext cx="418404" cy="176623"/>
            <a:chOff x="6516584" y="2475987"/>
            <a:chExt cx="406470" cy="1715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E96402-610C-2A91-EAF9-7469BE35BA26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2F55F7-5B31-EDC8-E39A-878AFDCC5F67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BC6664A-AF60-CBD3-799B-488502F4971A}"/>
              </a:ext>
            </a:extLst>
          </p:cNvPr>
          <p:cNvGrpSpPr/>
          <p:nvPr/>
        </p:nvGrpSpPr>
        <p:grpSpPr>
          <a:xfrm>
            <a:off x="6064382" y="4233146"/>
            <a:ext cx="450752" cy="176623"/>
            <a:chOff x="6181979" y="2574377"/>
            <a:chExt cx="437896" cy="1715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396FC8-3780-6C3C-4AC1-6A83E2B2B08D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7C278E5-C5CD-E8B2-9B55-8BA8879F8BC6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D2FE670-DFC7-C779-7361-07FA5EEFCA53}"/>
              </a:ext>
            </a:extLst>
          </p:cNvPr>
          <p:cNvGrpSpPr/>
          <p:nvPr/>
        </p:nvGrpSpPr>
        <p:grpSpPr>
          <a:xfrm>
            <a:off x="6060388" y="4175627"/>
            <a:ext cx="416324" cy="176623"/>
            <a:chOff x="7537452" y="1538701"/>
            <a:chExt cx="404450" cy="1715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287340-9DFA-DAF9-9B28-57D5341A6622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61039A3-906E-44D3-7D76-C8001CE13D63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E0F7F7B-0BA0-E59E-37E9-3E3E515600C8}"/>
              </a:ext>
            </a:extLst>
          </p:cNvPr>
          <p:cNvGrpSpPr/>
          <p:nvPr/>
        </p:nvGrpSpPr>
        <p:grpSpPr>
          <a:xfrm>
            <a:off x="5933362" y="3542753"/>
            <a:ext cx="416324" cy="176623"/>
            <a:chOff x="7572106" y="2166894"/>
            <a:chExt cx="404450" cy="1715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86200D-C700-AE2E-0657-4B22BC5C4324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BFA9915-2848-F25E-62B7-DEC79377003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B4B568-28DD-70A0-DE03-2F0CD1091B03}"/>
              </a:ext>
            </a:extLst>
          </p:cNvPr>
          <p:cNvGrpSpPr/>
          <p:nvPr/>
        </p:nvGrpSpPr>
        <p:grpSpPr>
          <a:xfrm>
            <a:off x="5927980" y="3343022"/>
            <a:ext cx="416324" cy="176623"/>
            <a:chOff x="6125220" y="1387474"/>
            <a:chExt cx="404450" cy="1715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ABCF0B7-2931-8F08-DF84-B9B5B904FA7B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1593BD2-CCEC-01FF-6BA1-7ECB330A4A18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68202A6-4285-1308-E7F7-F3956E545F85}"/>
              </a:ext>
            </a:extLst>
          </p:cNvPr>
          <p:cNvGrpSpPr/>
          <p:nvPr/>
        </p:nvGrpSpPr>
        <p:grpSpPr>
          <a:xfrm>
            <a:off x="5933362" y="3629454"/>
            <a:ext cx="450752" cy="176623"/>
            <a:chOff x="6181979" y="2574377"/>
            <a:chExt cx="437896" cy="17158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AF135D0-4DBA-5F52-D2A2-B0D5241AB7D0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E767614-DA79-BD52-8526-A864BA2051C6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F30751-27F7-FDB4-1188-855C157380C2}"/>
              </a:ext>
            </a:extLst>
          </p:cNvPr>
          <p:cNvGrpSpPr/>
          <p:nvPr/>
        </p:nvGrpSpPr>
        <p:grpSpPr>
          <a:xfrm>
            <a:off x="5932303" y="3420901"/>
            <a:ext cx="416324" cy="176623"/>
            <a:chOff x="7572106" y="2166894"/>
            <a:chExt cx="404450" cy="17158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A6BAE29-F171-D204-4B9F-89B51505CB01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2BC1FEC-0EDE-80FE-CEB8-049176DEDE89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C6F891-BFAB-E6CF-794A-DD017598CCD2}"/>
              </a:ext>
            </a:extLst>
          </p:cNvPr>
          <p:cNvGrpSpPr/>
          <p:nvPr/>
        </p:nvGrpSpPr>
        <p:grpSpPr>
          <a:xfrm>
            <a:off x="5927980" y="3207059"/>
            <a:ext cx="416324" cy="176623"/>
            <a:chOff x="7572106" y="2166894"/>
            <a:chExt cx="404450" cy="1715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DFC051F-8D4A-D829-B190-FD4ED6812973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C5CAB59-D601-A041-E5F1-1CBB59A60F8C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BBC0946-1B2C-5D51-1D48-A12C9527D675}"/>
              </a:ext>
            </a:extLst>
          </p:cNvPr>
          <p:cNvGrpSpPr/>
          <p:nvPr/>
        </p:nvGrpSpPr>
        <p:grpSpPr>
          <a:xfrm>
            <a:off x="6035750" y="5412622"/>
            <a:ext cx="416324" cy="176623"/>
            <a:chOff x="7572106" y="2166894"/>
            <a:chExt cx="404450" cy="1715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04F9BA7-EA5E-43AB-A4AC-BB9A74384C0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2396290-75EB-0B4C-15F6-54BFD5F54326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2A4A87B-B224-926C-E922-1041C71FE9C3}"/>
              </a:ext>
            </a:extLst>
          </p:cNvPr>
          <p:cNvGrpSpPr/>
          <p:nvPr/>
        </p:nvGrpSpPr>
        <p:grpSpPr>
          <a:xfrm>
            <a:off x="6015064" y="5349976"/>
            <a:ext cx="416324" cy="176623"/>
            <a:chOff x="6125220" y="1387474"/>
            <a:chExt cx="404450" cy="1715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3FB6E2-57AF-416C-C90A-EA48E976C106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2FA972F-D300-FB28-9AED-CA75478DBBA9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8C36017-8326-F81B-54A9-BE5DFF049125}"/>
              </a:ext>
            </a:extLst>
          </p:cNvPr>
          <p:cNvGrpSpPr/>
          <p:nvPr/>
        </p:nvGrpSpPr>
        <p:grpSpPr>
          <a:xfrm>
            <a:off x="6009209" y="5268024"/>
            <a:ext cx="416324" cy="176623"/>
            <a:chOff x="7562523" y="1706102"/>
            <a:chExt cx="404450" cy="1715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B94101-00D1-EF81-7411-1763892DF3BE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B5C023D-3733-812B-7A1C-4E6D10BF4D96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5238B2-2767-8216-D4DC-BCE06736FF67}"/>
              </a:ext>
            </a:extLst>
          </p:cNvPr>
          <p:cNvGrpSpPr/>
          <p:nvPr/>
        </p:nvGrpSpPr>
        <p:grpSpPr>
          <a:xfrm>
            <a:off x="6001958" y="5124175"/>
            <a:ext cx="418404" cy="176623"/>
            <a:chOff x="6516584" y="2475987"/>
            <a:chExt cx="406470" cy="17158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A44882-04E0-CB76-A36C-5B889021392C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6CED4F3-45ED-85B1-5E81-DAD6474746DB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4AEB66E-FE9B-F2BB-86CD-8256C462489D}"/>
              </a:ext>
            </a:extLst>
          </p:cNvPr>
          <p:cNvGrpSpPr/>
          <p:nvPr/>
        </p:nvGrpSpPr>
        <p:grpSpPr>
          <a:xfrm>
            <a:off x="5999550" y="5171350"/>
            <a:ext cx="450752" cy="176623"/>
            <a:chOff x="6181979" y="2574377"/>
            <a:chExt cx="437896" cy="17158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F2B0FC3-C060-4110-2235-38163DC3A7CE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D291C9E-AD1A-5CFD-C75F-8DFED7B9313F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2D7EC86-7AFF-FCC0-C0C1-06BC08A1FCE9}"/>
              </a:ext>
            </a:extLst>
          </p:cNvPr>
          <p:cNvGrpSpPr/>
          <p:nvPr/>
        </p:nvGrpSpPr>
        <p:grpSpPr>
          <a:xfrm>
            <a:off x="5998866" y="5203942"/>
            <a:ext cx="416324" cy="176623"/>
            <a:chOff x="7537452" y="1538701"/>
            <a:chExt cx="404450" cy="1715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69D10C8-E341-9B6C-585B-1918DEC9B0DA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01EA538-46B0-CB72-D48B-746F519D0201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CE5A5DC-22C9-3135-C51B-C00EC16FEBF0}"/>
              </a:ext>
            </a:extLst>
          </p:cNvPr>
          <p:cNvGrpSpPr/>
          <p:nvPr/>
        </p:nvGrpSpPr>
        <p:grpSpPr>
          <a:xfrm>
            <a:off x="6004038" y="5521628"/>
            <a:ext cx="416324" cy="176623"/>
            <a:chOff x="7572106" y="2166894"/>
            <a:chExt cx="404450" cy="17158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0849739-B5B8-8C08-6822-3B120CB3AE7D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05F3797-AD14-066A-62AA-799037CDE1D0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7C41B92-7B5C-61D4-DBD8-F498778BF112}"/>
              </a:ext>
            </a:extLst>
          </p:cNvPr>
          <p:cNvGrpSpPr/>
          <p:nvPr/>
        </p:nvGrpSpPr>
        <p:grpSpPr>
          <a:xfrm>
            <a:off x="6014381" y="5646937"/>
            <a:ext cx="416324" cy="176623"/>
            <a:chOff x="7572106" y="2166894"/>
            <a:chExt cx="404450" cy="17158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91FD569-D257-ED66-9D26-A6DB6BC5E9F3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7910C8D-F448-D474-7152-8FB0D142CEE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E597524-9C82-0C9B-D5E2-D83CC4673673}"/>
              </a:ext>
            </a:extLst>
          </p:cNvPr>
          <p:cNvGrpSpPr/>
          <p:nvPr/>
        </p:nvGrpSpPr>
        <p:grpSpPr>
          <a:xfrm>
            <a:off x="4576650" y="6594253"/>
            <a:ext cx="416324" cy="176623"/>
            <a:chOff x="5449035" y="4464371"/>
            <a:chExt cx="404450" cy="1715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86247B8-61E1-AD0E-75D6-05A4963BC90C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1B33BB9-F5CC-420D-FDA0-10BCD7C00D57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E51E3E1-BF5B-331C-963F-0A5228E109A7}"/>
              </a:ext>
            </a:extLst>
          </p:cNvPr>
          <p:cNvGrpSpPr/>
          <p:nvPr/>
        </p:nvGrpSpPr>
        <p:grpSpPr>
          <a:xfrm>
            <a:off x="4571478" y="6752985"/>
            <a:ext cx="416324" cy="176623"/>
            <a:chOff x="5449035" y="4265248"/>
            <a:chExt cx="404450" cy="17158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26E06C8-83F6-4D2B-3857-07C85925A5A0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EE655E4-7C3E-DE93-6E06-CE4AF8BB7AB6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EB87CE0-DE73-D107-13C2-3169CD9819C5}"/>
              </a:ext>
            </a:extLst>
          </p:cNvPr>
          <p:cNvGrpSpPr/>
          <p:nvPr/>
        </p:nvGrpSpPr>
        <p:grpSpPr>
          <a:xfrm>
            <a:off x="4545621" y="6498037"/>
            <a:ext cx="416324" cy="176623"/>
            <a:chOff x="5449035" y="4734418"/>
            <a:chExt cx="404450" cy="1715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7355154-3C79-9B92-7FEE-8B94555D7E9E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8B6E112-C2FF-71FF-0D59-AFF717FDF1CA}"/>
                </a:ext>
              </a:extLst>
            </p:cNvPr>
            <p:cNvCxnSpPr>
              <a:cxnSpLocks/>
            </p:cNvCxnSpPr>
            <p:nvPr/>
          </p:nvCxnSpPr>
          <p:spPr>
            <a:xfrm>
              <a:off x="5651427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7625300-389B-93AF-25AA-F1462E43ED07}"/>
              </a:ext>
            </a:extLst>
          </p:cNvPr>
          <p:cNvGrpSpPr/>
          <p:nvPr/>
        </p:nvGrpSpPr>
        <p:grpSpPr>
          <a:xfrm>
            <a:off x="4550792" y="6390228"/>
            <a:ext cx="416324" cy="176623"/>
            <a:chOff x="5449035" y="4980601"/>
            <a:chExt cx="404450" cy="17158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FDF01A5-16C7-F55D-7027-A1EACDE30FD9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91744D5-3BA3-5F85-A12E-9EF83A3208F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A303A79-475B-1B71-EDDC-CC0B591F905A}"/>
              </a:ext>
            </a:extLst>
          </p:cNvPr>
          <p:cNvCxnSpPr>
            <a:cxnSpLocks/>
          </p:cNvCxnSpPr>
          <p:nvPr/>
        </p:nvCxnSpPr>
        <p:spPr>
          <a:xfrm>
            <a:off x="4229053" y="6524962"/>
            <a:ext cx="377957" cy="159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7D19A7A-F6FE-4187-E967-6EA8AEDEA839}"/>
              </a:ext>
            </a:extLst>
          </p:cNvPr>
          <p:cNvGrpSpPr/>
          <p:nvPr/>
        </p:nvGrpSpPr>
        <p:grpSpPr>
          <a:xfrm>
            <a:off x="4542132" y="6326523"/>
            <a:ext cx="416324" cy="176623"/>
            <a:chOff x="5449035" y="4980601"/>
            <a:chExt cx="404450" cy="1715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E978D46-FF56-2669-B11D-8D34CD03DAE0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6E2BFF1-75C7-A87E-F100-D2D65377622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8489383-D922-1CF3-D16D-4A90D8DACBEA}"/>
              </a:ext>
            </a:extLst>
          </p:cNvPr>
          <p:cNvGrpSpPr/>
          <p:nvPr/>
        </p:nvGrpSpPr>
        <p:grpSpPr>
          <a:xfrm>
            <a:off x="4541589" y="6245822"/>
            <a:ext cx="416324" cy="176623"/>
            <a:chOff x="5449035" y="4980601"/>
            <a:chExt cx="404450" cy="17158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2AC35EAD-0DB2-6F98-EA7C-C938CFE1F451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8EC31E6-193D-69CD-8F51-7E8CD57CEE1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FC5EEAC-F307-ECA8-6D76-7F9CBAE92067}"/>
              </a:ext>
            </a:extLst>
          </p:cNvPr>
          <p:cNvGrpSpPr/>
          <p:nvPr/>
        </p:nvGrpSpPr>
        <p:grpSpPr>
          <a:xfrm>
            <a:off x="5925901" y="3062120"/>
            <a:ext cx="418404" cy="176623"/>
            <a:chOff x="6516584" y="2475987"/>
            <a:chExt cx="406470" cy="17158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4C99A03-118F-AC6C-8A66-BC35B0F3C756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885F9D4-ECF7-5560-3473-9575328AF722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1BD5BEB-57A3-4885-3CDF-0AD9AC1DF2CB}"/>
              </a:ext>
            </a:extLst>
          </p:cNvPr>
          <p:cNvGrpSpPr/>
          <p:nvPr/>
        </p:nvGrpSpPr>
        <p:grpSpPr>
          <a:xfrm>
            <a:off x="5917603" y="3117962"/>
            <a:ext cx="450752" cy="176623"/>
            <a:chOff x="6181979" y="2574377"/>
            <a:chExt cx="437896" cy="17158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74C083-E5D7-4199-A273-804C3B4E0A1E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4C1A5C9-11F9-0C20-920D-73E787885EE7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17EF3C2-0009-9C53-F445-661CC80164BA}"/>
              </a:ext>
            </a:extLst>
          </p:cNvPr>
          <p:cNvGrpSpPr/>
          <p:nvPr/>
        </p:nvGrpSpPr>
        <p:grpSpPr>
          <a:xfrm>
            <a:off x="5921960" y="3164153"/>
            <a:ext cx="416324" cy="176623"/>
            <a:chOff x="7537452" y="1538701"/>
            <a:chExt cx="404450" cy="17158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43940A6-61F9-3BD1-471B-38112AD7AFF7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68630D3-AE91-770F-5B59-610F8252604D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C0905B8-C992-0C23-FC56-6BE5CAA12157}"/>
              </a:ext>
            </a:extLst>
          </p:cNvPr>
          <p:cNvGrpSpPr/>
          <p:nvPr/>
        </p:nvGrpSpPr>
        <p:grpSpPr>
          <a:xfrm>
            <a:off x="4579744" y="6676205"/>
            <a:ext cx="416324" cy="176623"/>
            <a:chOff x="5449035" y="4464371"/>
            <a:chExt cx="404450" cy="17158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5CE5F83-6B73-B6AE-F099-D4753D2A4E6C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E8EE4BE-8B28-7DD0-AC79-59CC4A617D2D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290D8352-82BD-FEC3-300D-1B33FBC23FAD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4547106" y="5237309"/>
            <a:ext cx="332883" cy="42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D3A2BF78-9954-B159-D4E0-4146CE45380D}"/>
              </a:ext>
            </a:extLst>
          </p:cNvPr>
          <p:cNvCxnSpPr>
            <a:cxnSpLocks/>
            <a:stCxn id="285" idx="3"/>
          </p:cNvCxnSpPr>
          <p:nvPr/>
        </p:nvCxnSpPr>
        <p:spPr>
          <a:xfrm flipV="1">
            <a:off x="4561678" y="4373259"/>
            <a:ext cx="277943" cy="360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100F8A2F-1DAC-C65D-A3E5-32945168EE9D}"/>
              </a:ext>
            </a:extLst>
          </p:cNvPr>
          <p:cNvCxnSpPr>
            <a:cxnSpLocks/>
          </p:cNvCxnSpPr>
          <p:nvPr/>
        </p:nvCxnSpPr>
        <p:spPr>
          <a:xfrm flipV="1">
            <a:off x="4597671" y="3598050"/>
            <a:ext cx="241950" cy="345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65E729-5BD1-6A17-E997-25D5A189D310}"/>
              </a:ext>
            </a:extLst>
          </p:cNvPr>
          <p:cNvSpPr txBox="1"/>
          <p:nvPr/>
        </p:nvSpPr>
        <p:spPr>
          <a:xfrm>
            <a:off x="1823086" y="1454803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F9B21C-D5A8-DCC2-DC1F-A5801F11209E}"/>
              </a:ext>
            </a:extLst>
          </p:cNvPr>
          <p:cNvSpPr/>
          <p:nvPr/>
        </p:nvSpPr>
        <p:spPr>
          <a:xfrm>
            <a:off x="5002095" y="3401326"/>
            <a:ext cx="683408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2E8A90-0432-1525-6635-C9A8DAF64287}"/>
              </a:ext>
            </a:extLst>
          </p:cNvPr>
          <p:cNvSpPr/>
          <p:nvPr/>
        </p:nvSpPr>
        <p:spPr>
          <a:xfrm>
            <a:off x="5002095" y="4210300"/>
            <a:ext cx="919610" cy="32577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1E5772-7C0D-AE25-9B8D-B541E83D4A26}"/>
              </a:ext>
            </a:extLst>
          </p:cNvPr>
          <p:cNvSpPr/>
          <p:nvPr/>
        </p:nvSpPr>
        <p:spPr>
          <a:xfrm>
            <a:off x="4879989" y="5569061"/>
            <a:ext cx="945624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E00D66-6418-64E5-8116-06D34384CDB5}"/>
              </a:ext>
            </a:extLst>
          </p:cNvPr>
          <p:cNvSpPr/>
          <p:nvPr/>
        </p:nvSpPr>
        <p:spPr>
          <a:xfrm>
            <a:off x="4953782" y="6381664"/>
            <a:ext cx="967923" cy="49108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397717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9BC863-EBC4-567F-14AD-D267F8BC98B0}"/>
              </a:ext>
            </a:extLst>
          </p:cNvPr>
          <p:cNvSpPr txBox="1"/>
          <p:nvPr/>
        </p:nvSpPr>
        <p:spPr>
          <a:xfrm>
            <a:off x="436624" y="2329822"/>
            <a:ext cx="3867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51641">
              <a:defRPr/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FF7BAD5-DE17-6795-7559-768D776CFD94}"/>
              </a:ext>
            </a:extLst>
          </p:cNvPr>
          <p:cNvGrpSpPr/>
          <p:nvPr/>
        </p:nvGrpSpPr>
        <p:grpSpPr>
          <a:xfrm>
            <a:off x="2120099" y="3426113"/>
            <a:ext cx="415824" cy="202891"/>
            <a:chOff x="3072708" y="2556019"/>
            <a:chExt cx="280053" cy="1284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46978B-2E1E-B0C5-596B-D3F501F3FD0E}"/>
                </a:ext>
              </a:extLst>
            </p:cNvPr>
            <p:cNvSpPr txBox="1"/>
            <p:nvPr/>
          </p:nvSpPr>
          <p:spPr>
            <a:xfrm>
              <a:off x="3072708" y="2556019"/>
              <a:ext cx="280053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A3026C6-48E6-5DFE-2BAC-5F66E022A150}"/>
                </a:ext>
              </a:extLst>
            </p:cNvPr>
            <p:cNvCxnSpPr>
              <a:cxnSpLocks/>
            </p:cNvCxnSpPr>
            <p:nvPr/>
          </p:nvCxnSpPr>
          <p:spPr>
            <a:xfrm>
              <a:off x="3102609" y="2618268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FC20D2C-D380-0B8A-CB81-7961968C2202}"/>
              </a:ext>
            </a:extLst>
          </p:cNvPr>
          <p:cNvGrpSpPr/>
          <p:nvPr/>
        </p:nvGrpSpPr>
        <p:grpSpPr>
          <a:xfrm>
            <a:off x="2120142" y="3201823"/>
            <a:ext cx="438953" cy="202891"/>
            <a:chOff x="2699205" y="2420997"/>
            <a:chExt cx="295630" cy="1284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017629-649B-988C-79A0-72D2CCC9BB69}"/>
                </a:ext>
              </a:extLst>
            </p:cNvPr>
            <p:cNvSpPr txBox="1"/>
            <p:nvPr/>
          </p:nvSpPr>
          <p:spPr>
            <a:xfrm>
              <a:off x="2699205" y="2420997"/>
              <a:ext cx="295630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0427F11-D861-81FB-8093-739BA539AB78}"/>
                </a:ext>
              </a:extLst>
            </p:cNvPr>
            <p:cNvCxnSpPr>
              <a:cxnSpLocks/>
            </p:cNvCxnSpPr>
            <p:nvPr/>
          </p:nvCxnSpPr>
          <p:spPr>
            <a:xfrm>
              <a:off x="2728892" y="2481191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63F8ABE-C124-88E6-9C03-1234AB81AED7}"/>
              </a:ext>
            </a:extLst>
          </p:cNvPr>
          <p:cNvGrpSpPr/>
          <p:nvPr/>
        </p:nvGrpSpPr>
        <p:grpSpPr>
          <a:xfrm>
            <a:off x="2108452" y="3740494"/>
            <a:ext cx="440326" cy="202891"/>
            <a:chOff x="3071690" y="2669902"/>
            <a:chExt cx="296555" cy="1284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FBAB6D-80F0-B846-2AF4-A3297ED7DF04}"/>
                </a:ext>
              </a:extLst>
            </p:cNvPr>
            <p:cNvSpPr txBox="1"/>
            <p:nvPr/>
          </p:nvSpPr>
          <p:spPr>
            <a:xfrm>
              <a:off x="3071690" y="2669902"/>
              <a:ext cx="296555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457F9D4-126A-9D83-AB4F-4650C7E22D4C}"/>
                </a:ext>
              </a:extLst>
            </p:cNvPr>
            <p:cNvCxnSpPr>
              <a:cxnSpLocks/>
            </p:cNvCxnSpPr>
            <p:nvPr/>
          </p:nvCxnSpPr>
          <p:spPr>
            <a:xfrm>
              <a:off x="3109285" y="2734525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2C23116-FC5A-3609-B62C-D54A782B9D9F}"/>
              </a:ext>
            </a:extLst>
          </p:cNvPr>
          <p:cNvSpPr txBox="1"/>
          <p:nvPr/>
        </p:nvSpPr>
        <p:spPr>
          <a:xfrm>
            <a:off x="2349767" y="3959821"/>
            <a:ext cx="289438" cy="7402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651641">
              <a:defRPr/>
            </a:pPr>
            <a:r>
              <a:rPr lang="en-US" sz="68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input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7079C4-0282-82A5-2818-BA1C525925F0}"/>
              </a:ext>
            </a:extLst>
          </p:cNvPr>
          <p:cNvCxnSpPr/>
          <p:nvPr/>
        </p:nvCxnSpPr>
        <p:spPr>
          <a:xfrm>
            <a:off x="2437195" y="4109564"/>
            <a:ext cx="0" cy="674192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blurry image of a cross&#10;&#10;AI-generated content may be incorrect.">
            <a:extLst>
              <a:ext uri="{FF2B5EF4-FFF2-40B4-BE49-F238E27FC236}">
                <a16:creationId xmlns:a16="http://schemas.microsoft.com/office/drawing/2014/main" id="{0B6CA842-EBBB-C13C-4531-45A7DF5F2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32"/>
          <a:stretch/>
        </p:blipFill>
        <p:spPr>
          <a:xfrm>
            <a:off x="1123829" y="3607377"/>
            <a:ext cx="1036431" cy="4669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61B4A0-E60A-7665-B1A0-C5B31D535BB9}"/>
              </a:ext>
            </a:extLst>
          </p:cNvPr>
          <p:cNvSpPr txBox="1"/>
          <p:nvPr/>
        </p:nvSpPr>
        <p:spPr>
          <a:xfrm>
            <a:off x="165526" y="3725801"/>
            <a:ext cx="1039685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51641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MyD88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5BD842-6568-3A0C-0028-909DFE2B1766}"/>
              </a:ext>
            </a:extLst>
          </p:cNvPr>
          <p:cNvSpPr txBox="1"/>
          <p:nvPr/>
        </p:nvSpPr>
        <p:spPr>
          <a:xfrm>
            <a:off x="970731" y="2815825"/>
            <a:ext cx="987372" cy="209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51641">
              <a:defRPr/>
            </a:pPr>
            <a:r>
              <a:rPr lang="en-US" sz="72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IP: MyD88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418914-4460-0418-3D47-7670E4D4EA88}"/>
              </a:ext>
            </a:extLst>
          </p:cNvPr>
          <p:cNvSpPr txBox="1"/>
          <p:nvPr/>
        </p:nvSpPr>
        <p:spPr>
          <a:xfrm>
            <a:off x="1020403" y="2983961"/>
            <a:ext cx="601629" cy="22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51641">
              <a:defRPr/>
            </a:pPr>
            <a:r>
              <a:rPr lang="en-US" sz="72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795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18ED09-E1AF-49F1-6A95-1C056ABEAAA5}"/>
              </a:ext>
            </a:extLst>
          </p:cNvPr>
          <p:cNvSpPr txBox="1"/>
          <p:nvPr/>
        </p:nvSpPr>
        <p:spPr>
          <a:xfrm>
            <a:off x="1745836" y="2983963"/>
            <a:ext cx="511348" cy="209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5058">
              <a:defRPr/>
            </a:pPr>
            <a:r>
              <a:rPr lang="en-US" sz="72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C6856-1146-9CF0-DFEE-250672E64D51}"/>
              </a:ext>
            </a:extLst>
          </p:cNvPr>
          <p:cNvSpPr txBox="1"/>
          <p:nvPr/>
        </p:nvSpPr>
        <p:spPr>
          <a:xfrm>
            <a:off x="521602" y="4568507"/>
            <a:ext cx="670826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51641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MyD88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33F4FC-9FEE-3F58-F785-5FB8342FE2EC}"/>
              </a:ext>
            </a:extLst>
          </p:cNvPr>
          <p:cNvSpPr txBox="1"/>
          <p:nvPr/>
        </p:nvSpPr>
        <p:spPr>
          <a:xfrm>
            <a:off x="625789" y="3325924"/>
            <a:ext cx="652225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38207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WB:IRAK4</a:t>
            </a:r>
          </a:p>
        </p:txBody>
      </p:sp>
      <p:pic>
        <p:nvPicPr>
          <p:cNvPr id="16" name="Picture 15" descr="A blurry image of a person's face&#10;&#10;AI-generated content may be incorrect.">
            <a:extLst>
              <a:ext uri="{FF2B5EF4-FFF2-40B4-BE49-F238E27FC236}">
                <a16:creationId xmlns:a16="http://schemas.microsoft.com/office/drawing/2014/main" id="{1593F30B-2F50-4422-8463-FDB816B62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2" b="20494"/>
          <a:stretch/>
        </p:blipFill>
        <p:spPr>
          <a:xfrm>
            <a:off x="1120575" y="4498379"/>
            <a:ext cx="1039684" cy="330349"/>
          </a:xfrm>
          <a:prstGeom prst="rect">
            <a:avLst/>
          </a:prstGeom>
        </p:spPr>
      </p:pic>
      <p:pic>
        <p:nvPicPr>
          <p:cNvPr id="17" name="Picture 16" descr="A blurry image of a person's face&#10;&#10;AI-generated content may be incorrect.">
            <a:extLst>
              <a:ext uri="{FF2B5EF4-FFF2-40B4-BE49-F238E27FC236}">
                <a16:creationId xmlns:a16="http://schemas.microsoft.com/office/drawing/2014/main" id="{69D8BE26-B4D6-2611-787D-347A7B593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87" y="4109564"/>
            <a:ext cx="1039685" cy="374684"/>
          </a:xfrm>
          <a:prstGeom prst="rect">
            <a:avLst/>
          </a:prstGeom>
        </p:spPr>
      </p:pic>
      <p:pic>
        <p:nvPicPr>
          <p:cNvPr id="18" name="Picture 17" descr="A blurry image of a nose&#10;&#10;AI-generated content may be incorrect.">
            <a:extLst>
              <a:ext uri="{FF2B5EF4-FFF2-40B4-BE49-F238E27FC236}">
                <a16:creationId xmlns:a16="http://schemas.microsoft.com/office/drawing/2014/main" id="{2A67E390-1C4B-B70F-0D12-D7C440CCD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1124590" y="3176531"/>
            <a:ext cx="1035669" cy="4141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D06EA5-5F58-0166-FB57-B00F105510A1}"/>
              </a:ext>
            </a:extLst>
          </p:cNvPr>
          <p:cNvSpPr txBox="1"/>
          <p:nvPr/>
        </p:nvSpPr>
        <p:spPr>
          <a:xfrm>
            <a:off x="579626" y="4205618"/>
            <a:ext cx="668135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38207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WB: IRAK4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59D584-6126-4A4E-C1B4-A19613297BE6}"/>
              </a:ext>
            </a:extLst>
          </p:cNvPr>
          <p:cNvGrpSpPr/>
          <p:nvPr/>
        </p:nvGrpSpPr>
        <p:grpSpPr>
          <a:xfrm>
            <a:off x="2125428" y="4052565"/>
            <a:ext cx="438953" cy="202891"/>
            <a:chOff x="2699205" y="2420997"/>
            <a:chExt cx="295630" cy="1284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B70E84-400D-E904-F50A-777440F10888}"/>
                </a:ext>
              </a:extLst>
            </p:cNvPr>
            <p:cNvSpPr txBox="1"/>
            <p:nvPr/>
          </p:nvSpPr>
          <p:spPr>
            <a:xfrm>
              <a:off x="2699205" y="2420997"/>
              <a:ext cx="295630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FB17F3-D709-DCB9-2A4D-D2AECEBD6ED8}"/>
                </a:ext>
              </a:extLst>
            </p:cNvPr>
            <p:cNvCxnSpPr>
              <a:cxnSpLocks/>
            </p:cNvCxnSpPr>
            <p:nvPr/>
          </p:nvCxnSpPr>
          <p:spPr>
            <a:xfrm>
              <a:off x="2728892" y="2481191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92D09B-F064-5EA3-D380-252826A2336A}"/>
              </a:ext>
            </a:extLst>
          </p:cNvPr>
          <p:cNvGrpSpPr/>
          <p:nvPr/>
        </p:nvGrpSpPr>
        <p:grpSpPr>
          <a:xfrm>
            <a:off x="2126812" y="4337515"/>
            <a:ext cx="415824" cy="202891"/>
            <a:chOff x="3072708" y="2556019"/>
            <a:chExt cx="280053" cy="1284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3B138B-488C-A218-1B43-633F0C3B54EE}"/>
                </a:ext>
              </a:extLst>
            </p:cNvPr>
            <p:cNvSpPr txBox="1"/>
            <p:nvPr/>
          </p:nvSpPr>
          <p:spPr>
            <a:xfrm>
              <a:off x="3072708" y="2556019"/>
              <a:ext cx="280053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F7E7F29-4074-CA3D-9343-DD9D38B4C0A1}"/>
                </a:ext>
              </a:extLst>
            </p:cNvPr>
            <p:cNvCxnSpPr>
              <a:cxnSpLocks/>
            </p:cNvCxnSpPr>
            <p:nvPr/>
          </p:nvCxnSpPr>
          <p:spPr>
            <a:xfrm>
              <a:off x="3102609" y="2618268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B18996-7288-A204-C449-DEEE1514C6CC}"/>
              </a:ext>
            </a:extLst>
          </p:cNvPr>
          <p:cNvGrpSpPr/>
          <p:nvPr/>
        </p:nvGrpSpPr>
        <p:grpSpPr>
          <a:xfrm>
            <a:off x="2106404" y="4571537"/>
            <a:ext cx="440326" cy="202891"/>
            <a:chOff x="3071690" y="2669902"/>
            <a:chExt cx="296555" cy="1284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27B37A-F5AF-237E-A87C-47F6AA008B0F}"/>
                </a:ext>
              </a:extLst>
            </p:cNvPr>
            <p:cNvSpPr txBox="1"/>
            <p:nvPr/>
          </p:nvSpPr>
          <p:spPr>
            <a:xfrm>
              <a:off x="3071690" y="2669902"/>
              <a:ext cx="296555" cy="12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51641">
                <a:defRPr/>
              </a:pPr>
              <a:r>
                <a:rPr lang="en-US" sz="68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F8DA6C-6647-C766-6FBB-FD9233BF061A}"/>
                </a:ext>
              </a:extLst>
            </p:cNvPr>
            <p:cNvCxnSpPr>
              <a:cxnSpLocks/>
            </p:cNvCxnSpPr>
            <p:nvPr/>
          </p:nvCxnSpPr>
          <p:spPr>
            <a:xfrm>
              <a:off x="3109285" y="2734525"/>
              <a:ext cx="3086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866E140-086A-168E-A8D0-F68C9926DFF4}"/>
              </a:ext>
            </a:extLst>
          </p:cNvPr>
          <p:cNvSpPr txBox="1"/>
          <p:nvPr/>
        </p:nvSpPr>
        <p:spPr>
          <a:xfrm>
            <a:off x="416187" y="1983081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8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570FE96-4DE4-EBBC-1D0D-79A5D31A3D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867" y="1564035"/>
            <a:ext cx="933508" cy="11232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7208596-8355-69DB-1353-A6FCDCEC06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888" y="2795585"/>
            <a:ext cx="941246" cy="104164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C4C0936-B711-D7B6-48F0-B5BC1ED9DD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97" y="5412202"/>
            <a:ext cx="941246" cy="988308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770FC1E-6301-F89E-B16F-CB5A2413C415}"/>
              </a:ext>
            </a:extLst>
          </p:cNvPr>
          <p:cNvCxnSpPr>
            <a:cxnSpLocks/>
          </p:cNvCxnSpPr>
          <p:nvPr/>
        </p:nvCxnSpPr>
        <p:spPr>
          <a:xfrm>
            <a:off x="2137370" y="4828728"/>
            <a:ext cx="908497" cy="803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C921BC8-4BF3-35EC-C93C-FA6787FC8D62}"/>
              </a:ext>
            </a:extLst>
          </p:cNvPr>
          <p:cNvCxnSpPr>
            <a:cxnSpLocks/>
          </p:cNvCxnSpPr>
          <p:nvPr/>
        </p:nvCxnSpPr>
        <p:spPr>
          <a:xfrm>
            <a:off x="2160261" y="4296904"/>
            <a:ext cx="88560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884D61E-4CFD-AB7D-BCF8-37F21904F010}"/>
              </a:ext>
            </a:extLst>
          </p:cNvPr>
          <p:cNvCxnSpPr>
            <a:cxnSpLocks/>
          </p:cNvCxnSpPr>
          <p:nvPr/>
        </p:nvCxnSpPr>
        <p:spPr>
          <a:xfrm flipV="1">
            <a:off x="2148813" y="3344668"/>
            <a:ext cx="832027" cy="343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D3B3258-B052-CDFF-242A-0258B45C344C}"/>
              </a:ext>
            </a:extLst>
          </p:cNvPr>
          <p:cNvCxnSpPr>
            <a:cxnSpLocks/>
          </p:cNvCxnSpPr>
          <p:nvPr/>
        </p:nvCxnSpPr>
        <p:spPr>
          <a:xfrm flipV="1">
            <a:off x="2148813" y="2445536"/>
            <a:ext cx="880479" cy="7309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DFFC1FF1-FFDE-E870-CEDF-28CE399575B4}"/>
              </a:ext>
            </a:extLst>
          </p:cNvPr>
          <p:cNvSpPr/>
          <p:nvPr/>
        </p:nvSpPr>
        <p:spPr>
          <a:xfrm>
            <a:off x="3088159" y="2220186"/>
            <a:ext cx="805650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27B8D5A-04A9-D492-410F-FEFA11C670D2}"/>
              </a:ext>
            </a:extLst>
          </p:cNvPr>
          <p:cNvSpPr/>
          <p:nvPr/>
        </p:nvSpPr>
        <p:spPr>
          <a:xfrm>
            <a:off x="3088159" y="2943300"/>
            <a:ext cx="805650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3ED273D-B6A3-CA13-A4BA-7A50F75A1460}"/>
              </a:ext>
            </a:extLst>
          </p:cNvPr>
          <p:cNvSpPr/>
          <p:nvPr/>
        </p:nvSpPr>
        <p:spPr>
          <a:xfrm>
            <a:off x="3063298" y="5660405"/>
            <a:ext cx="830511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53042-ECBC-4965-E5A3-F1E986A6088C}"/>
              </a:ext>
            </a:extLst>
          </p:cNvPr>
          <p:cNvSpPr txBox="1"/>
          <p:nvPr/>
        </p:nvSpPr>
        <p:spPr>
          <a:xfrm>
            <a:off x="209349" y="1757068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A2F3324-FDE6-B5E6-C078-2C99733535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6" t="25648" r="39453" b="41824"/>
          <a:stretch>
            <a:fillRect/>
          </a:stretch>
        </p:blipFill>
        <p:spPr>
          <a:xfrm>
            <a:off x="3063297" y="3915890"/>
            <a:ext cx="1226475" cy="1497134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34F3CA7-7094-EDD3-1AFF-0C37F460CD02}"/>
              </a:ext>
            </a:extLst>
          </p:cNvPr>
          <p:cNvSpPr/>
          <p:nvPr/>
        </p:nvSpPr>
        <p:spPr>
          <a:xfrm>
            <a:off x="3448962" y="4920298"/>
            <a:ext cx="780481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FD0BF80-CB85-11FF-173F-1F560A4AA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5" t="38946" r="35055" b="25831"/>
          <a:stretch>
            <a:fillRect/>
          </a:stretch>
        </p:blipFill>
        <p:spPr>
          <a:xfrm>
            <a:off x="4472338" y="3896687"/>
            <a:ext cx="1486727" cy="151619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784BE1D-3FFB-5B17-FB52-2B36F32213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0" t="26250" r="33029" b="38323"/>
          <a:stretch>
            <a:fillRect/>
          </a:stretch>
        </p:blipFill>
        <p:spPr>
          <a:xfrm>
            <a:off x="4472337" y="5603205"/>
            <a:ext cx="1320914" cy="122915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D5F04B0-4C5E-AA04-5273-B34A09079F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6" t="25599" r="36142" b="39411"/>
          <a:stretch>
            <a:fillRect/>
          </a:stretch>
        </p:blipFill>
        <p:spPr>
          <a:xfrm flipH="1">
            <a:off x="4424292" y="2540014"/>
            <a:ext cx="1444112" cy="129975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DBA2754-712E-211E-F30F-D8A1556FAB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0" t="26775" r="21764" b="35588"/>
          <a:stretch>
            <a:fillRect/>
          </a:stretch>
        </p:blipFill>
        <p:spPr>
          <a:xfrm>
            <a:off x="4522836" y="1568449"/>
            <a:ext cx="872674" cy="82926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DB3B08E6-BC9B-C2D9-127E-AF2DE088EA58}"/>
              </a:ext>
            </a:extLst>
          </p:cNvPr>
          <p:cNvGrpSpPr/>
          <p:nvPr/>
        </p:nvGrpSpPr>
        <p:grpSpPr>
          <a:xfrm>
            <a:off x="5959063" y="4798381"/>
            <a:ext cx="416324" cy="176623"/>
            <a:chOff x="7572106" y="2166894"/>
            <a:chExt cx="404450" cy="1715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D183690-331B-AB62-E856-5D8DD20F6FA0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42F8E9F-C445-4621-E11F-20B481DE001B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7DA2D63-F919-2401-7F5D-6AC0F3F98109}"/>
              </a:ext>
            </a:extLst>
          </p:cNvPr>
          <p:cNvGrpSpPr/>
          <p:nvPr/>
        </p:nvGrpSpPr>
        <p:grpSpPr>
          <a:xfrm>
            <a:off x="5959063" y="4603382"/>
            <a:ext cx="416324" cy="176623"/>
            <a:chOff x="6125220" y="1387474"/>
            <a:chExt cx="404450" cy="17158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DAB46CC-4D88-EF47-F131-2E33BA863EF3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925077A-A3DF-565F-BD98-B7B611BF13C6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E270B45-2BA7-2BCB-671A-9EC5CDE960C4}"/>
              </a:ext>
            </a:extLst>
          </p:cNvPr>
          <p:cNvGrpSpPr/>
          <p:nvPr/>
        </p:nvGrpSpPr>
        <p:grpSpPr>
          <a:xfrm>
            <a:off x="5959063" y="4411255"/>
            <a:ext cx="416324" cy="176623"/>
            <a:chOff x="7562523" y="1706102"/>
            <a:chExt cx="404450" cy="17158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C8A781D-2AD6-9F95-6306-BC16E7CA4730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384B4C3-2955-DF5A-DA4B-220F41F6D3F8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457CC51-9869-512C-4B05-938118AF3C61}"/>
              </a:ext>
            </a:extLst>
          </p:cNvPr>
          <p:cNvGrpSpPr/>
          <p:nvPr/>
        </p:nvGrpSpPr>
        <p:grpSpPr>
          <a:xfrm>
            <a:off x="5969406" y="4109564"/>
            <a:ext cx="418404" cy="176623"/>
            <a:chOff x="6516584" y="2475987"/>
            <a:chExt cx="406470" cy="1715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FD3022E-D6BA-71DE-2088-A2D5B25B4060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8B6EFF0-DDEE-6607-A620-16AC20A78DE6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C04E5C4-4841-6205-FFCF-8AF55344AD3A}"/>
              </a:ext>
            </a:extLst>
          </p:cNvPr>
          <p:cNvGrpSpPr/>
          <p:nvPr/>
        </p:nvGrpSpPr>
        <p:grpSpPr>
          <a:xfrm>
            <a:off x="5959063" y="4165255"/>
            <a:ext cx="450752" cy="176623"/>
            <a:chOff x="6181979" y="2574377"/>
            <a:chExt cx="437896" cy="17158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E5B3C77-E388-08D2-A3DF-78B29E520888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5871E3A-4854-47E9-90BA-B40F7B7C49D0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584BCC1-8E4F-81D2-DAE4-5C3CE24A1A47}"/>
              </a:ext>
            </a:extLst>
          </p:cNvPr>
          <p:cNvGrpSpPr/>
          <p:nvPr/>
        </p:nvGrpSpPr>
        <p:grpSpPr>
          <a:xfrm>
            <a:off x="5959063" y="4242824"/>
            <a:ext cx="416324" cy="176623"/>
            <a:chOff x="7537452" y="1538701"/>
            <a:chExt cx="404450" cy="1715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889E0C-EF05-BA47-77D4-F87565F6EBC0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661B986-F218-5F50-2DBD-B01EE53D8065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C6BEB28-C9F4-F310-883A-80398BF47EAA}"/>
              </a:ext>
            </a:extLst>
          </p:cNvPr>
          <p:cNvGrpSpPr/>
          <p:nvPr/>
        </p:nvGrpSpPr>
        <p:grpSpPr>
          <a:xfrm>
            <a:off x="5793250" y="6217781"/>
            <a:ext cx="416324" cy="176623"/>
            <a:chOff x="6125220" y="1387474"/>
            <a:chExt cx="404450" cy="17158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C375817-8AD8-1491-A300-8C60CB969C61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D849F7A-D9C4-8C77-C20B-600BBD55A1CC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7E5A616-8648-95DA-541A-94989502E1BC}"/>
              </a:ext>
            </a:extLst>
          </p:cNvPr>
          <p:cNvGrpSpPr/>
          <p:nvPr/>
        </p:nvGrpSpPr>
        <p:grpSpPr>
          <a:xfrm>
            <a:off x="5959063" y="5143407"/>
            <a:ext cx="416324" cy="176623"/>
            <a:chOff x="7572106" y="2166894"/>
            <a:chExt cx="404450" cy="17158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466651B-DBF1-3D63-68AD-A4A9133144F8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FE6BD58-FA0F-FCDC-FE43-2E576D34DBBF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21BE595-C024-B23E-554E-6FB544D9DBC6}"/>
              </a:ext>
            </a:extLst>
          </p:cNvPr>
          <p:cNvGrpSpPr/>
          <p:nvPr/>
        </p:nvGrpSpPr>
        <p:grpSpPr>
          <a:xfrm>
            <a:off x="5793859" y="5866316"/>
            <a:ext cx="416324" cy="176623"/>
            <a:chOff x="7572106" y="2166894"/>
            <a:chExt cx="404450" cy="17158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A81711C-F9A1-67BC-0B33-2D912E937255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FB1666F-EF5C-3E5B-2EB6-DDFF471F3033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A705ACA-E63D-E0C1-E1A4-C79E66096F67}"/>
              </a:ext>
            </a:extLst>
          </p:cNvPr>
          <p:cNvGrpSpPr/>
          <p:nvPr/>
        </p:nvGrpSpPr>
        <p:grpSpPr>
          <a:xfrm>
            <a:off x="4264174" y="1895956"/>
            <a:ext cx="416324" cy="176623"/>
            <a:chOff x="5449035" y="4464371"/>
            <a:chExt cx="404450" cy="171585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5918C3C-9649-01BD-F752-7A9B6B4A18DD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63AFADC7-DE5C-0142-635E-A6B8AA12E9B2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350312D-5E6D-E786-B925-C6BF6CAC9CA7}"/>
              </a:ext>
            </a:extLst>
          </p:cNvPr>
          <p:cNvGrpSpPr/>
          <p:nvPr/>
        </p:nvGrpSpPr>
        <p:grpSpPr>
          <a:xfrm>
            <a:off x="4255908" y="2091024"/>
            <a:ext cx="416324" cy="176623"/>
            <a:chOff x="5449035" y="4265248"/>
            <a:chExt cx="404450" cy="17158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0C2C07C-78B8-A90D-6EA6-7A55B733360B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B6E834D-36DC-5C38-F9A8-A5897127223C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C05D36E-6A60-8077-AEFA-F800DD82067C}"/>
              </a:ext>
            </a:extLst>
          </p:cNvPr>
          <p:cNvGrpSpPr/>
          <p:nvPr/>
        </p:nvGrpSpPr>
        <p:grpSpPr>
          <a:xfrm>
            <a:off x="4229443" y="1794406"/>
            <a:ext cx="416324" cy="176623"/>
            <a:chOff x="5449035" y="4734418"/>
            <a:chExt cx="404450" cy="171585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45581A5-6F60-EE17-E79C-F01B2F400C4C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AF3C9DA-39CE-3183-43B4-0236B5D28ADB}"/>
                </a:ext>
              </a:extLst>
            </p:cNvPr>
            <p:cNvCxnSpPr>
              <a:cxnSpLocks/>
            </p:cNvCxnSpPr>
            <p:nvPr/>
          </p:nvCxnSpPr>
          <p:spPr>
            <a:xfrm>
              <a:off x="5651427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5415D23-DEFC-5EB6-FDB0-E3D7734C8813}"/>
              </a:ext>
            </a:extLst>
          </p:cNvPr>
          <p:cNvGrpSpPr/>
          <p:nvPr/>
        </p:nvGrpSpPr>
        <p:grpSpPr>
          <a:xfrm>
            <a:off x="4216129" y="1730729"/>
            <a:ext cx="416324" cy="176623"/>
            <a:chOff x="5449035" y="4980601"/>
            <a:chExt cx="404450" cy="171585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FBC2B4C-4361-FED7-4ECF-338B2B9D2B2A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D383186-3ECE-7B3C-616C-480D8F5FD88D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8256D45-E83D-3909-6DEF-125FC80AAA49}"/>
              </a:ext>
            </a:extLst>
          </p:cNvPr>
          <p:cNvGrpSpPr/>
          <p:nvPr/>
        </p:nvGrpSpPr>
        <p:grpSpPr>
          <a:xfrm>
            <a:off x="4216129" y="1669946"/>
            <a:ext cx="416324" cy="176623"/>
            <a:chOff x="5449035" y="4980601"/>
            <a:chExt cx="404450" cy="171585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16D1ADC-E554-2AED-5700-8983C67180DE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9B05345-44BA-50EF-8187-6DC91F96F2C3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3369E7E-A591-BA4F-8A40-6A8D0DBA353F}"/>
              </a:ext>
            </a:extLst>
          </p:cNvPr>
          <p:cNvGrpSpPr/>
          <p:nvPr/>
        </p:nvGrpSpPr>
        <p:grpSpPr>
          <a:xfrm>
            <a:off x="4216129" y="1621861"/>
            <a:ext cx="416324" cy="176623"/>
            <a:chOff x="5449035" y="4980601"/>
            <a:chExt cx="404450" cy="17158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EE69E0C-A4FD-86F2-25C3-268A5F46969C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2E9C041-598D-F7B8-33B3-9ED055FDAA71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65C6831-82FD-193E-E2CF-5708D65C1572}"/>
              </a:ext>
            </a:extLst>
          </p:cNvPr>
          <p:cNvGrpSpPr/>
          <p:nvPr/>
        </p:nvGrpSpPr>
        <p:grpSpPr>
          <a:xfrm>
            <a:off x="4264174" y="2014243"/>
            <a:ext cx="416324" cy="176623"/>
            <a:chOff x="5449035" y="4464371"/>
            <a:chExt cx="404450" cy="171585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919A7A4-0110-D778-DC17-60D3476A14B1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EFBA4312-4BF5-F1EB-02A2-E54F603DC56B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1CB5BD1-92ED-CC95-AF47-5F0454EE2618}"/>
              </a:ext>
            </a:extLst>
          </p:cNvPr>
          <p:cNvGrpSpPr/>
          <p:nvPr/>
        </p:nvGrpSpPr>
        <p:grpSpPr>
          <a:xfrm>
            <a:off x="4375840" y="3263633"/>
            <a:ext cx="416324" cy="176623"/>
            <a:chOff x="5449035" y="4265248"/>
            <a:chExt cx="404450" cy="171585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30B81DF-EEF3-FCE3-7D36-FED6006691DE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F4D73D35-96B5-94ED-B3FF-4A70C5F46210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FF2B664-76F7-0A26-D62C-1E5731E516C7}"/>
              </a:ext>
            </a:extLst>
          </p:cNvPr>
          <p:cNvGrpSpPr/>
          <p:nvPr/>
        </p:nvGrpSpPr>
        <p:grpSpPr>
          <a:xfrm>
            <a:off x="4380288" y="2860153"/>
            <a:ext cx="416324" cy="176623"/>
            <a:chOff x="5449035" y="4464371"/>
            <a:chExt cx="404450" cy="171585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ED1AFFE-6752-5449-62DD-6F61BDEF23AD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5915DDF9-2773-AEB8-D7A7-F0938F5E4E0A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7C43D354-B207-0143-E352-A37F23CB2A45}"/>
              </a:ext>
            </a:extLst>
          </p:cNvPr>
          <p:cNvSpPr txBox="1"/>
          <p:nvPr/>
        </p:nvSpPr>
        <p:spPr>
          <a:xfrm>
            <a:off x="306087" y="1172512"/>
            <a:ext cx="2864966" cy="25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29" dirty="0"/>
              <a:t>Original image with molecular weight marker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35F59E-828F-C882-C1CB-430CED8E152D}"/>
              </a:ext>
            </a:extLst>
          </p:cNvPr>
          <p:cNvCxnSpPr>
            <a:cxnSpLocks/>
          </p:cNvCxnSpPr>
          <p:nvPr/>
        </p:nvCxnSpPr>
        <p:spPr>
          <a:xfrm flipV="1">
            <a:off x="4067577" y="2273757"/>
            <a:ext cx="369693" cy="2662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AFB316F-D60B-6FEA-4C47-6D5AD85FA06D}"/>
              </a:ext>
            </a:extLst>
          </p:cNvPr>
          <p:cNvCxnSpPr>
            <a:cxnSpLocks/>
            <a:endCxn id="49" idx="3"/>
          </p:cNvCxnSpPr>
          <p:nvPr/>
        </p:nvCxnSpPr>
        <p:spPr>
          <a:xfrm flipV="1">
            <a:off x="4027019" y="3189890"/>
            <a:ext cx="397273" cy="1862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FB9221E-E7D4-08E7-CEDD-35D471B6EB41}"/>
              </a:ext>
            </a:extLst>
          </p:cNvPr>
          <p:cNvCxnSpPr>
            <a:cxnSpLocks/>
            <a:endCxn id="38" idx="1"/>
          </p:cNvCxnSpPr>
          <p:nvPr/>
        </p:nvCxnSpPr>
        <p:spPr>
          <a:xfrm>
            <a:off x="4266517" y="4507897"/>
            <a:ext cx="205821" cy="1468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32A08A9-9DC4-B223-EF16-463F33FB4B5E}"/>
              </a:ext>
            </a:extLst>
          </p:cNvPr>
          <p:cNvCxnSpPr>
            <a:cxnSpLocks/>
          </p:cNvCxnSpPr>
          <p:nvPr/>
        </p:nvCxnSpPr>
        <p:spPr>
          <a:xfrm>
            <a:off x="4027620" y="5865518"/>
            <a:ext cx="409650" cy="821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DF2A2AAB-47B6-16AF-C68A-A392E05CAB11}"/>
              </a:ext>
            </a:extLst>
          </p:cNvPr>
          <p:cNvSpPr/>
          <p:nvPr/>
        </p:nvSpPr>
        <p:spPr>
          <a:xfrm>
            <a:off x="4959173" y="5906356"/>
            <a:ext cx="600969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1409618-B6A9-D092-ECAD-FC471A952755}"/>
              </a:ext>
            </a:extLst>
          </p:cNvPr>
          <p:cNvSpPr/>
          <p:nvPr/>
        </p:nvSpPr>
        <p:spPr>
          <a:xfrm>
            <a:off x="4959173" y="4935073"/>
            <a:ext cx="689459" cy="27247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074F5F4-1B26-77E6-045F-4032D1E39C72}"/>
              </a:ext>
            </a:extLst>
          </p:cNvPr>
          <p:cNvSpPr/>
          <p:nvPr/>
        </p:nvSpPr>
        <p:spPr>
          <a:xfrm>
            <a:off x="4691158" y="1998291"/>
            <a:ext cx="411784" cy="22189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2DEB6B5-5B36-614F-0565-E8DDB28B1611}"/>
              </a:ext>
            </a:extLst>
          </p:cNvPr>
          <p:cNvSpPr/>
          <p:nvPr/>
        </p:nvSpPr>
        <p:spPr>
          <a:xfrm>
            <a:off x="4752608" y="2860153"/>
            <a:ext cx="627789" cy="25175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3230921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F959E1-A0B1-5133-80E0-EF3338B4C686}"/>
              </a:ext>
            </a:extLst>
          </p:cNvPr>
          <p:cNvSpPr txBox="1"/>
          <p:nvPr/>
        </p:nvSpPr>
        <p:spPr>
          <a:xfrm>
            <a:off x="329558" y="1217357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8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709B9B-1E51-D1A5-6DE2-F079B786D812}"/>
              </a:ext>
            </a:extLst>
          </p:cNvPr>
          <p:cNvSpPr txBox="1"/>
          <p:nvPr/>
        </p:nvSpPr>
        <p:spPr>
          <a:xfrm>
            <a:off x="334388" y="2549869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6800D-101A-9A7C-A503-FCC0CF9A8C56}"/>
              </a:ext>
            </a:extLst>
          </p:cNvPr>
          <p:cNvSpPr txBox="1"/>
          <p:nvPr/>
        </p:nvSpPr>
        <p:spPr>
          <a:xfrm>
            <a:off x="212766" y="985507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DC3C1E-406E-58CE-9473-040B2CDE7053}"/>
              </a:ext>
            </a:extLst>
          </p:cNvPr>
          <p:cNvSpPr txBox="1"/>
          <p:nvPr/>
        </p:nvSpPr>
        <p:spPr>
          <a:xfrm>
            <a:off x="-228270" y="3795974"/>
            <a:ext cx="695761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94205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p-IRAK4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79AC34-C920-B317-18A6-0779FC343495}"/>
              </a:ext>
            </a:extLst>
          </p:cNvPr>
          <p:cNvSpPr txBox="1"/>
          <p:nvPr/>
        </p:nvSpPr>
        <p:spPr>
          <a:xfrm>
            <a:off x="-42240" y="4210381"/>
            <a:ext cx="50973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94205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CF53A-FF56-2B1B-5CA8-200397CC54D7}"/>
              </a:ext>
            </a:extLst>
          </p:cNvPr>
          <p:cNvSpPr txBox="1"/>
          <p:nvPr/>
        </p:nvSpPr>
        <p:spPr>
          <a:xfrm rot="16200000">
            <a:off x="317902" y="3240536"/>
            <a:ext cx="881270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BE40F4-CBE0-D591-3078-1AB1F1BEA866}"/>
              </a:ext>
            </a:extLst>
          </p:cNvPr>
          <p:cNvSpPr txBox="1"/>
          <p:nvPr/>
        </p:nvSpPr>
        <p:spPr>
          <a:xfrm rot="16200000">
            <a:off x="878440" y="3295138"/>
            <a:ext cx="772065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2D086D3-58EA-01A5-45E0-1DDA3E621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61452" r="127" b="21762"/>
          <a:stretch/>
        </p:blipFill>
        <p:spPr>
          <a:xfrm>
            <a:off x="413271" y="4186160"/>
            <a:ext cx="973517" cy="281054"/>
          </a:xfrm>
          <a:prstGeom prst="rect">
            <a:avLst/>
          </a:prstGeom>
          <a:ln w="12700"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57634F0-0622-3A39-B829-CE99F993557E}"/>
              </a:ext>
            </a:extLst>
          </p:cNvPr>
          <p:cNvSpPr txBox="1"/>
          <p:nvPr/>
        </p:nvSpPr>
        <p:spPr>
          <a:xfrm>
            <a:off x="949908" y="3112541"/>
            <a:ext cx="354498" cy="20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94205">
              <a:defRPr/>
            </a:pPr>
            <a:r>
              <a:rPr lang="en-US" sz="72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B11D05-8BA2-3685-8864-5CC0A1F7E742}"/>
              </a:ext>
            </a:extLst>
          </p:cNvPr>
          <p:cNvSpPr txBox="1"/>
          <p:nvPr/>
        </p:nvSpPr>
        <p:spPr>
          <a:xfrm>
            <a:off x="473929" y="3112541"/>
            <a:ext cx="405751" cy="20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94205">
              <a:defRPr/>
            </a:pPr>
            <a:r>
              <a:rPr lang="en-US" sz="72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F98CE3-CBDB-902B-75B7-811F2C5C8376}"/>
              </a:ext>
            </a:extLst>
          </p:cNvPr>
          <p:cNvSpPr txBox="1"/>
          <p:nvPr/>
        </p:nvSpPr>
        <p:spPr>
          <a:xfrm>
            <a:off x="-71373" y="3987893"/>
            <a:ext cx="538863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94205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IRAK4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BB7225A-598E-A0CD-E883-6C36652773C6}"/>
              </a:ext>
            </a:extLst>
          </p:cNvPr>
          <p:cNvCxnSpPr>
            <a:cxnSpLocks/>
          </p:cNvCxnSpPr>
          <p:nvPr/>
        </p:nvCxnSpPr>
        <p:spPr>
          <a:xfrm>
            <a:off x="928395" y="3282554"/>
            <a:ext cx="378317" cy="0"/>
          </a:xfrm>
          <a:prstGeom prst="line">
            <a:avLst/>
          </a:prstGeom>
          <a:ln w="952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33346EAC-FD5D-3852-D28D-7A36150028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-1" t="45447" r="5182" b="34636"/>
          <a:stretch/>
        </p:blipFill>
        <p:spPr>
          <a:xfrm>
            <a:off x="413270" y="3715708"/>
            <a:ext cx="973516" cy="269400"/>
          </a:xfrm>
          <a:prstGeom prst="rect">
            <a:avLst/>
          </a:prstGeom>
          <a:ln w="12700">
            <a:noFill/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BE19359-CC4A-5780-5D99-99BAD7795F87}"/>
              </a:ext>
            </a:extLst>
          </p:cNvPr>
          <p:cNvSpPr txBox="1"/>
          <p:nvPr/>
        </p:nvSpPr>
        <p:spPr>
          <a:xfrm rot="16200000">
            <a:off x="271122" y="3409878"/>
            <a:ext cx="551452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05FB7F-AB78-2230-2ED4-C9318DD4755C}"/>
              </a:ext>
            </a:extLst>
          </p:cNvPr>
          <p:cNvSpPr txBox="1"/>
          <p:nvPr/>
        </p:nvSpPr>
        <p:spPr>
          <a:xfrm rot="16200000">
            <a:off x="717887" y="3409878"/>
            <a:ext cx="551452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42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AB50A1-043D-197C-F70C-ECD67AB031C4}"/>
              </a:ext>
            </a:extLst>
          </p:cNvPr>
          <p:cNvGrpSpPr/>
          <p:nvPr/>
        </p:nvGrpSpPr>
        <p:grpSpPr>
          <a:xfrm>
            <a:off x="1356824" y="3866980"/>
            <a:ext cx="350927" cy="187424"/>
            <a:chOff x="3295334" y="3428708"/>
            <a:chExt cx="340918" cy="18207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4F86D60-487C-40D7-8F8A-CB59D3FE05A6}"/>
                </a:ext>
              </a:extLst>
            </p:cNvPr>
            <p:cNvSpPr txBox="1"/>
            <p:nvPr/>
          </p:nvSpPr>
          <p:spPr>
            <a:xfrm>
              <a:off x="3295334" y="3428708"/>
              <a:ext cx="34091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1A2FF1A-2664-2CF6-7B72-854DAD0AE405}"/>
                </a:ext>
              </a:extLst>
            </p:cNvPr>
            <p:cNvCxnSpPr>
              <a:cxnSpLocks/>
            </p:cNvCxnSpPr>
            <p:nvPr/>
          </p:nvCxnSpPr>
          <p:spPr>
            <a:xfrm>
              <a:off x="3331061" y="3518790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E825EA5F-4308-AC54-8799-4949BAD50E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9" t="54153" r="1755" b="33697"/>
          <a:stretch/>
        </p:blipFill>
        <p:spPr>
          <a:xfrm>
            <a:off x="412273" y="4001514"/>
            <a:ext cx="974513" cy="166249"/>
          </a:xfrm>
          <a:prstGeom prst="rect">
            <a:avLst/>
          </a:prstGeom>
          <a:ln w="12700">
            <a:noFill/>
          </a:ln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3611DBE-A7EA-C218-8BC2-9B3E8D3592F0}"/>
              </a:ext>
            </a:extLst>
          </p:cNvPr>
          <p:cNvGrpSpPr/>
          <p:nvPr/>
        </p:nvGrpSpPr>
        <p:grpSpPr>
          <a:xfrm>
            <a:off x="1353757" y="4053774"/>
            <a:ext cx="350927" cy="187424"/>
            <a:chOff x="3292355" y="3642944"/>
            <a:chExt cx="340918" cy="18207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BEBD00A-7135-CA91-FBD9-F8137F8F38C1}"/>
                </a:ext>
              </a:extLst>
            </p:cNvPr>
            <p:cNvSpPr txBox="1"/>
            <p:nvPr/>
          </p:nvSpPr>
          <p:spPr>
            <a:xfrm>
              <a:off x="3292355" y="3642944"/>
              <a:ext cx="340918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5D9D4E7-7FBE-9491-4B93-3BDEE4005172}"/>
                </a:ext>
              </a:extLst>
            </p:cNvPr>
            <p:cNvCxnSpPr>
              <a:cxnSpLocks/>
            </p:cNvCxnSpPr>
            <p:nvPr/>
          </p:nvCxnSpPr>
          <p:spPr>
            <a:xfrm>
              <a:off x="3331061" y="3729301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6B9A533-CDCB-65A7-1F88-6E9F37B0915D}"/>
              </a:ext>
            </a:extLst>
          </p:cNvPr>
          <p:cNvGrpSpPr/>
          <p:nvPr/>
        </p:nvGrpSpPr>
        <p:grpSpPr>
          <a:xfrm>
            <a:off x="1357951" y="3633440"/>
            <a:ext cx="283615" cy="192927"/>
            <a:chOff x="3296429" y="3201832"/>
            <a:chExt cx="275526" cy="18742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68817A-480F-1CD3-EC55-1F68040E919E}"/>
                </a:ext>
              </a:extLst>
            </p:cNvPr>
            <p:cNvSpPr txBox="1"/>
            <p:nvPr/>
          </p:nvSpPr>
          <p:spPr>
            <a:xfrm>
              <a:off x="3296429" y="3201832"/>
              <a:ext cx="275526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C924C16-FF02-C886-CA25-1C813115D2FC}"/>
                </a:ext>
              </a:extLst>
            </p:cNvPr>
            <p:cNvCxnSpPr>
              <a:cxnSpLocks/>
            </p:cNvCxnSpPr>
            <p:nvPr/>
          </p:nvCxnSpPr>
          <p:spPr>
            <a:xfrm>
              <a:off x="3331061" y="3293521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001281-2E6F-3223-D65C-9F97A4FDBF70}"/>
              </a:ext>
            </a:extLst>
          </p:cNvPr>
          <p:cNvGrpSpPr/>
          <p:nvPr/>
        </p:nvGrpSpPr>
        <p:grpSpPr>
          <a:xfrm>
            <a:off x="1345680" y="4271473"/>
            <a:ext cx="283615" cy="192927"/>
            <a:chOff x="3284508" y="3963842"/>
            <a:chExt cx="275526" cy="18742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86B802-D71D-1880-B7DD-04A423E940CF}"/>
                </a:ext>
              </a:extLst>
            </p:cNvPr>
            <p:cNvCxnSpPr>
              <a:cxnSpLocks/>
            </p:cNvCxnSpPr>
            <p:nvPr/>
          </p:nvCxnSpPr>
          <p:spPr>
            <a:xfrm>
              <a:off x="3331061" y="4053155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8AE1D53-331C-BCDD-E90A-18BE3ED4C7D1}"/>
                </a:ext>
              </a:extLst>
            </p:cNvPr>
            <p:cNvSpPr txBox="1"/>
            <p:nvPr/>
          </p:nvSpPr>
          <p:spPr>
            <a:xfrm>
              <a:off x="3284508" y="3963842"/>
              <a:ext cx="275526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DF21E47-A21F-EE86-6D5A-DA3C48AE29B1}"/>
              </a:ext>
            </a:extLst>
          </p:cNvPr>
          <p:cNvCxnSpPr>
            <a:cxnSpLocks/>
          </p:cNvCxnSpPr>
          <p:nvPr/>
        </p:nvCxnSpPr>
        <p:spPr>
          <a:xfrm>
            <a:off x="423827" y="3282563"/>
            <a:ext cx="378317" cy="0"/>
          </a:xfrm>
          <a:prstGeom prst="line">
            <a:avLst/>
          </a:prstGeom>
          <a:ln w="952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9EA10D65-B88A-2E7E-1358-C0CF8D72C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0" t="25630" r="21893" b="9643"/>
          <a:stretch>
            <a:fillRect/>
          </a:stretch>
        </p:blipFill>
        <p:spPr>
          <a:xfrm>
            <a:off x="2427536" y="1500706"/>
            <a:ext cx="1807525" cy="18236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855C5AC-CC50-86CE-C1A2-0826C77934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0" t="8494" r="20636" b="18692"/>
          <a:stretch>
            <a:fillRect/>
          </a:stretch>
        </p:blipFill>
        <p:spPr>
          <a:xfrm flipH="1">
            <a:off x="2319199" y="3282555"/>
            <a:ext cx="1703576" cy="204922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EEA2212-80F1-E3C5-40A6-5C0B1A11E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73" y="5331778"/>
            <a:ext cx="1311474" cy="1700524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3CDC851-7C74-FD5F-D34A-AD216C11FF2D}"/>
              </a:ext>
            </a:extLst>
          </p:cNvPr>
          <p:cNvCxnSpPr>
            <a:cxnSpLocks/>
          </p:cNvCxnSpPr>
          <p:nvPr/>
        </p:nvCxnSpPr>
        <p:spPr>
          <a:xfrm>
            <a:off x="1223658" y="4483596"/>
            <a:ext cx="1192269" cy="13332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0D5D54A-82D8-B017-83DC-5BFFCFC6FC3D}"/>
              </a:ext>
            </a:extLst>
          </p:cNvPr>
          <p:cNvCxnSpPr>
            <a:cxnSpLocks/>
          </p:cNvCxnSpPr>
          <p:nvPr/>
        </p:nvCxnSpPr>
        <p:spPr>
          <a:xfrm>
            <a:off x="1386788" y="4098973"/>
            <a:ext cx="105463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7C8E24B-8823-8F2F-6B3B-E566784D3DA4}"/>
              </a:ext>
            </a:extLst>
          </p:cNvPr>
          <p:cNvCxnSpPr>
            <a:cxnSpLocks/>
          </p:cNvCxnSpPr>
          <p:nvPr/>
        </p:nvCxnSpPr>
        <p:spPr>
          <a:xfrm flipV="1">
            <a:off x="1374632" y="2670544"/>
            <a:ext cx="1041294" cy="10352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229AC02F-78F9-2819-BEA3-1EB255B2AB6E}"/>
              </a:ext>
            </a:extLst>
          </p:cNvPr>
          <p:cNvSpPr/>
          <p:nvPr/>
        </p:nvSpPr>
        <p:spPr>
          <a:xfrm>
            <a:off x="2441427" y="4348534"/>
            <a:ext cx="1472215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A0F43F0-974F-FDA1-8659-EA5B4DB5C662}"/>
              </a:ext>
            </a:extLst>
          </p:cNvPr>
          <p:cNvSpPr/>
          <p:nvPr/>
        </p:nvSpPr>
        <p:spPr>
          <a:xfrm>
            <a:off x="2681907" y="2397264"/>
            <a:ext cx="1448304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A21D75F-9064-4C66-BC4D-9D0A2DF01299}"/>
              </a:ext>
            </a:extLst>
          </p:cNvPr>
          <p:cNvSpPr/>
          <p:nvPr/>
        </p:nvSpPr>
        <p:spPr>
          <a:xfrm>
            <a:off x="2441425" y="6420958"/>
            <a:ext cx="1311474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791099-39AB-8F1C-7F6A-17DFD2D4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2"/>
          <a:stretch>
            <a:fillRect/>
          </a:stretch>
        </p:blipFill>
        <p:spPr>
          <a:xfrm>
            <a:off x="4430786" y="5428527"/>
            <a:ext cx="1173021" cy="1621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24A301-85C2-0B0E-720F-28BF0CA855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2" r="16547" b="14194"/>
          <a:stretch>
            <a:fillRect/>
          </a:stretch>
        </p:blipFill>
        <p:spPr>
          <a:xfrm flipH="1">
            <a:off x="4147839" y="3242353"/>
            <a:ext cx="1738918" cy="2049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8D2884-980F-57FD-99DD-BEF704536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7" t="17458" r="16810" b="4974"/>
          <a:stretch>
            <a:fillRect/>
          </a:stretch>
        </p:blipFill>
        <p:spPr>
          <a:xfrm>
            <a:off x="4551108" y="1617542"/>
            <a:ext cx="1508960" cy="150843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4268169-D9BA-3CB9-217E-F9D2BE944125}"/>
              </a:ext>
            </a:extLst>
          </p:cNvPr>
          <p:cNvGrpSpPr/>
          <p:nvPr/>
        </p:nvGrpSpPr>
        <p:grpSpPr>
          <a:xfrm>
            <a:off x="5627729" y="4108562"/>
            <a:ext cx="416324" cy="176623"/>
            <a:chOff x="7572106" y="2166894"/>
            <a:chExt cx="404450" cy="1715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87D332-6CA1-BF83-85DA-A3BBDF78EE3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79BF45A-DF5C-C6BF-3457-A4FF9680791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F84106-5B35-6880-D794-E082BBE8AA28}"/>
              </a:ext>
            </a:extLst>
          </p:cNvPr>
          <p:cNvGrpSpPr/>
          <p:nvPr/>
        </p:nvGrpSpPr>
        <p:grpSpPr>
          <a:xfrm>
            <a:off x="5613680" y="3922485"/>
            <a:ext cx="416324" cy="176623"/>
            <a:chOff x="6125220" y="1387474"/>
            <a:chExt cx="404450" cy="1715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D461CF-455B-7EDE-4681-30D24086F483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E23E94D-D545-92FD-1963-83A97661B8E7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7BB04A7-401D-DD95-BEFA-101DE99AD984}"/>
              </a:ext>
            </a:extLst>
          </p:cNvPr>
          <p:cNvGrpSpPr/>
          <p:nvPr/>
        </p:nvGrpSpPr>
        <p:grpSpPr>
          <a:xfrm>
            <a:off x="5608925" y="3777211"/>
            <a:ext cx="416324" cy="176623"/>
            <a:chOff x="7562523" y="1706102"/>
            <a:chExt cx="404450" cy="1715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43A8BA-4734-81E6-6D09-00B945262381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5BB6E47-889A-36E9-3CCE-413385EF1D06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BEEA38-3533-708D-42F3-EFDBFF1011D4}"/>
              </a:ext>
            </a:extLst>
          </p:cNvPr>
          <p:cNvGrpSpPr/>
          <p:nvPr/>
        </p:nvGrpSpPr>
        <p:grpSpPr>
          <a:xfrm>
            <a:off x="5618625" y="3546431"/>
            <a:ext cx="418404" cy="176623"/>
            <a:chOff x="6516584" y="2475987"/>
            <a:chExt cx="406470" cy="1715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D488284-0FAE-AB5D-36CE-7C9E5D820006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1937762-D557-59F8-A95F-42995FC61ECB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8D05553-FD85-5431-7704-BF5856DDDF00}"/>
              </a:ext>
            </a:extLst>
          </p:cNvPr>
          <p:cNvGrpSpPr/>
          <p:nvPr/>
        </p:nvGrpSpPr>
        <p:grpSpPr>
          <a:xfrm>
            <a:off x="5615307" y="3602122"/>
            <a:ext cx="450752" cy="176623"/>
            <a:chOff x="6181979" y="2574377"/>
            <a:chExt cx="437896" cy="1715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A1C02FE-2100-5C4B-DD5A-F85721708EFD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C8DB25A-75D8-9A04-BDA4-EE9FF3978D56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64778D0-0FDE-616F-1C43-64A80DBC587B}"/>
              </a:ext>
            </a:extLst>
          </p:cNvPr>
          <p:cNvGrpSpPr/>
          <p:nvPr/>
        </p:nvGrpSpPr>
        <p:grpSpPr>
          <a:xfrm>
            <a:off x="5611093" y="3658885"/>
            <a:ext cx="416324" cy="176623"/>
            <a:chOff x="7537452" y="1538701"/>
            <a:chExt cx="404450" cy="1715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CAB8B13-335E-2724-75E1-941A54DDA8B4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E60E7DA-1C9B-06C4-F296-F987FC23FE2D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9E45D17-9BDD-B2D6-081E-EFC05D08045F}"/>
              </a:ext>
            </a:extLst>
          </p:cNvPr>
          <p:cNvGrpSpPr/>
          <p:nvPr/>
        </p:nvGrpSpPr>
        <p:grpSpPr>
          <a:xfrm>
            <a:off x="5637022" y="4334817"/>
            <a:ext cx="416324" cy="176623"/>
            <a:chOff x="7572106" y="2166894"/>
            <a:chExt cx="404450" cy="17158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237309-DC74-139E-CB92-7922D4AD93E5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ABA0868-7D42-8101-4689-DF9FA57C380B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1EA5C00-E735-0DF6-66FD-CD881EE4FA34}"/>
              </a:ext>
            </a:extLst>
          </p:cNvPr>
          <p:cNvGrpSpPr/>
          <p:nvPr/>
        </p:nvGrpSpPr>
        <p:grpSpPr>
          <a:xfrm>
            <a:off x="5629695" y="5963445"/>
            <a:ext cx="416324" cy="176623"/>
            <a:chOff x="7572106" y="2166894"/>
            <a:chExt cx="404450" cy="17158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45D92D5-2501-8537-7A4A-F716BCF81349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75D3706-1E56-3367-C0E5-F901A48F2806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2E8866D-19E2-37DA-A692-FB9740E92BD0}"/>
              </a:ext>
            </a:extLst>
          </p:cNvPr>
          <p:cNvGrpSpPr/>
          <p:nvPr/>
        </p:nvGrpSpPr>
        <p:grpSpPr>
          <a:xfrm>
            <a:off x="5629695" y="5834397"/>
            <a:ext cx="416324" cy="176623"/>
            <a:chOff x="6125220" y="1387474"/>
            <a:chExt cx="404450" cy="1715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C7851F5-D63E-0D6B-70E2-21591D9077E0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5271848-255C-A00B-48AE-2B4603C81F61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F6AC75C-3CDD-5EB1-D974-0127A23399F9}"/>
              </a:ext>
            </a:extLst>
          </p:cNvPr>
          <p:cNvGrpSpPr/>
          <p:nvPr/>
        </p:nvGrpSpPr>
        <p:grpSpPr>
          <a:xfrm>
            <a:off x="5622671" y="5632052"/>
            <a:ext cx="416324" cy="176623"/>
            <a:chOff x="7562523" y="1706102"/>
            <a:chExt cx="404450" cy="17158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105576B-2360-C983-06B2-3A2ECAC742F1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20CB393-7D7B-B102-3488-E0FC8C1DD858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CD7C858-B2C8-6331-4021-41C76F72E4AD}"/>
              </a:ext>
            </a:extLst>
          </p:cNvPr>
          <p:cNvGrpSpPr/>
          <p:nvPr/>
        </p:nvGrpSpPr>
        <p:grpSpPr>
          <a:xfrm>
            <a:off x="5614606" y="5400429"/>
            <a:ext cx="418404" cy="176623"/>
            <a:chOff x="6516584" y="2475987"/>
            <a:chExt cx="406470" cy="1715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92060CA-C570-8B96-B891-46E01B0E3DD5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1A28A8B-9937-88A5-4358-5A28FB995410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FF19FB-7CEC-5802-B1ED-7ECDA0BD6B4F}"/>
              </a:ext>
            </a:extLst>
          </p:cNvPr>
          <p:cNvGrpSpPr/>
          <p:nvPr/>
        </p:nvGrpSpPr>
        <p:grpSpPr>
          <a:xfrm>
            <a:off x="5612481" y="5477830"/>
            <a:ext cx="450752" cy="176623"/>
            <a:chOff x="6181979" y="2574377"/>
            <a:chExt cx="437896" cy="1715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55163E-F8A2-98BD-1FF8-6A94D7FB15CA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FC169A3-0A7B-AEFA-A7F2-FBF0F72B89BF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B4A9ED4-90BF-4140-D3FD-B15335B311EF}"/>
              </a:ext>
            </a:extLst>
          </p:cNvPr>
          <p:cNvGrpSpPr/>
          <p:nvPr/>
        </p:nvGrpSpPr>
        <p:grpSpPr>
          <a:xfrm>
            <a:off x="5615646" y="5534325"/>
            <a:ext cx="416324" cy="176623"/>
            <a:chOff x="7537452" y="1538701"/>
            <a:chExt cx="404450" cy="1715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5DFB583-96DA-E64F-8EB3-869EDFEECA0B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DE52828-E40F-2D24-1AB3-0A70F6003B2F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0163648-6E7E-BD81-7531-4210DC51F6F5}"/>
              </a:ext>
            </a:extLst>
          </p:cNvPr>
          <p:cNvGrpSpPr/>
          <p:nvPr/>
        </p:nvGrpSpPr>
        <p:grpSpPr>
          <a:xfrm>
            <a:off x="5622671" y="6227902"/>
            <a:ext cx="416324" cy="176623"/>
            <a:chOff x="7572106" y="2166894"/>
            <a:chExt cx="404450" cy="1715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3A6B92C-E783-8E92-4275-441DC228B10A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29DBB78-DBE4-AAB4-248E-2849B93159D8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1E70B32-C14E-1384-9F80-EF08E0926F91}"/>
              </a:ext>
            </a:extLst>
          </p:cNvPr>
          <p:cNvGrpSpPr/>
          <p:nvPr/>
        </p:nvGrpSpPr>
        <p:grpSpPr>
          <a:xfrm>
            <a:off x="6070152" y="2429099"/>
            <a:ext cx="416324" cy="176623"/>
            <a:chOff x="7572106" y="2166894"/>
            <a:chExt cx="404450" cy="17158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50D52D1-B0D4-5C19-28C8-708E371041CF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097E898-E428-45F9-738B-A67F07C6723D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73F48BF-6B1D-958E-FAFC-4504A791E057}"/>
              </a:ext>
            </a:extLst>
          </p:cNvPr>
          <p:cNvGrpSpPr/>
          <p:nvPr/>
        </p:nvGrpSpPr>
        <p:grpSpPr>
          <a:xfrm>
            <a:off x="6070152" y="2271375"/>
            <a:ext cx="416324" cy="176623"/>
            <a:chOff x="6125220" y="1387474"/>
            <a:chExt cx="404450" cy="17158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FEC5EEA-A169-1B19-5688-1147252F4E0E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0E5FC8A-A333-57E4-EF3F-A8E559DD9656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5F4A183-C3F6-121A-984A-2F180BC3E876}"/>
              </a:ext>
            </a:extLst>
          </p:cNvPr>
          <p:cNvGrpSpPr/>
          <p:nvPr/>
        </p:nvGrpSpPr>
        <p:grpSpPr>
          <a:xfrm>
            <a:off x="6053346" y="2079248"/>
            <a:ext cx="416324" cy="176623"/>
            <a:chOff x="7562523" y="1706102"/>
            <a:chExt cx="404450" cy="171585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276DAE1-A8F6-EE47-222F-BC76D3F81A33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0FE035E7-F72F-DFB7-DCB0-41934706A21C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AF7A042-11A4-E2C0-A5D1-8B0A29E0B00F}"/>
              </a:ext>
            </a:extLst>
          </p:cNvPr>
          <p:cNvGrpSpPr/>
          <p:nvPr/>
        </p:nvGrpSpPr>
        <p:grpSpPr>
          <a:xfrm>
            <a:off x="6077759" y="1813678"/>
            <a:ext cx="418404" cy="176623"/>
            <a:chOff x="6516584" y="2475987"/>
            <a:chExt cx="406470" cy="171585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B7E4198-D157-841F-FB18-03925CE31FEA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3DF92F2-DC65-4F37-91B4-B70782EB560B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3A3DFF0-9866-E524-6742-32CEF9471C62}"/>
              </a:ext>
            </a:extLst>
          </p:cNvPr>
          <p:cNvGrpSpPr/>
          <p:nvPr/>
        </p:nvGrpSpPr>
        <p:grpSpPr>
          <a:xfrm>
            <a:off x="6070152" y="1898016"/>
            <a:ext cx="450752" cy="176623"/>
            <a:chOff x="6181979" y="2574377"/>
            <a:chExt cx="437896" cy="171585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CC65094-341F-97E4-E87E-5CB314F69D40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9915BC2D-BF9D-2125-0F84-D30165B1F3FA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151D068-1B02-1BBF-850E-9BF8C2A52BC5}"/>
              </a:ext>
            </a:extLst>
          </p:cNvPr>
          <p:cNvGrpSpPr/>
          <p:nvPr/>
        </p:nvGrpSpPr>
        <p:grpSpPr>
          <a:xfrm>
            <a:off x="6056707" y="1960670"/>
            <a:ext cx="416324" cy="176623"/>
            <a:chOff x="7537452" y="1538701"/>
            <a:chExt cx="404450" cy="171585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350652F-E89B-EFCE-6904-F37C61779B1F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554546C-1C22-29CA-6033-3673502A66DA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FD9BE909-C230-D797-E5B9-8514925A89DD}"/>
              </a:ext>
            </a:extLst>
          </p:cNvPr>
          <p:cNvGrpSpPr/>
          <p:nvPr/>
        </p:nvGrpSpPr>
        <p:grpSpPr>
          <a:xfrm>
            <a:off x="6078344" y="2708638"/>
            <a:ext cx="416324" cy="176623"/>
            <a:chOff x="7572106" y="2166894"/>
            <a:chExt cx="404450" cy="171585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C20BFFA-7664-035C-298C-4A7C29E68CD0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8D64D5A2-157F-DA2D-67E7-FBFB494B96FF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2A1734D-5B43-8FC0-BADA-E70F54416743}"/>
              </a:ext>
            </a:extLst>
          </p:cNvPr>
          <p:cNvGrpSpPr/>
          <p:nvPr/>
        </p:nvGrpSpPr>
        <p:grpSpPr>
          <a:xfrm>
            <a:off x="5643744" y="4646964"/>
            <a:ext cx="416324" cy="176623"/>
            <a:chOff x="7572106" y="2166894"/>
            <a:chExt cx="404450" cy="171585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18C2892-1303-12A9-A5A1-F9E56CE3130E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29DB61B-3762-300C-3DC3-075347803E25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8BDB91F-773A-8846-4A14-6C09E7D8A9DD}"/>
              </a:ext>
            </a:extLst>
          </p:cNvPr>
          <p:cNvGrpSpPr/>
          <p:nvPr/>
        </p:nvGrpSpPr>
        <p:grpSpPr>
          <a:xfrm>
            <a:off x="5643744" y="4980141"/>
            <a:ext cx="416324" cy="176623"/>
            <a:chOff x="7572106" y="2166894"/>
            <a:chExt cx="404450" cy="171585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96642B7-1BCB-B903-AEB1-713702D9913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1B42A01-56E3-ED44-2D65-C2ABDC0799AD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A327B7D-5107-FDDD-C1F1-D5453B8F6EE4}"/>
              </a:ext>
            </a:extLst>
          </p:cNvPr>
          <p:cNvGrpSpPr/>
          <p:nvPr/>
        </p:nvGrpSpPr>
        <p:grpSpPr>
          <a:xfrm>
            <a:off x="5622671" y="6551487"/>
            <a:ext cx="416324" cy="176623"/>
            <a:chOff x="7572106" y="2166894"/>
            <a:chExt cx="404450" cy="171585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FE1B988-C640-1F32-515C-F86CA1B19B9F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12A0101-ADC6-2389-F454-23696E9F70D8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DD99276-8597-F91A-4DE6-7B1766E4805F}"/>
              </a:ext>
            </a:extLst>
          </p:cNvPr>
          <p:cNvGrpSpPr/>
          <p:nvPr/>
        </p:nvGrpSpPr>
        <p:grpSpPr>
          <a:xfrm>
            <a:off x="5615646" y="6875581"/>
            <a:ext cx="416324" cy="176623"/>
            <a:chOff x="7572106" y="2166894"/>
            <a:chExt cx="404450" cy="171585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903B9AF4-D8D4-6D63-C883-FDC1267D7DE8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C9B884F-ECE3-C6B8-B10B-6FBF9FB1B09D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8BD3A1F-E01A-F973-5E4D-194D83327463}"/>
              </a:ext>
            </a:extLst>
          </p:cNvPr>
          <p:cNvCxnSpPr>
            <a:cxnSpLocks/>
          </p:cNvCxnSpPr>
          <p:nvPr/>
        </p:nvCxnSpPr>
        <p:spPr>
          <a:xfrm flipV="1">
            <a:off x="3913642" y="4234191"/>
            <a:ext cx="429303" cy="4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A3763A0-ABF7-BD98-A3B1-AA114C8FF082}"/>
              </a:ext>
            </a:extLst>
          </p:cNvPr>
          <p:cNvCxnSpPr>
            <a:cxnSpLocks/>
          </p:cNvCxnSpPr>
          <p:nvPr/>
        </p:nvCxnSpPr>
        <p:spPr>
          <a:xfrm>
            <a:off x="3767312" y="5943419"/>
            <a:ext cx="52813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C708A495-B272-6E3B-A588-49D6B8A9ED15}"/>
              </a:ext>
            </a:extLst>
          </p:cNvPr>
          <p:cNvCxnSpPr>
            <a:cxnSpLocks/>
          </p:cNvCxnSpPr>
          <p:nvPr/>
        </p:nvCxnSpPr>
        <p:spPr>
          <a:xfrm>
            <a:off x="4147837" y="2414787"/>
            <a:ext cx="40327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51FFD9F-1BF6-9B83-DBD9-B078D5F91CCF}"/>
              </a:ext>
            </a:extLst>
          </p:cNvPr>
          <p:cNvSpPr txBox="1"/>
          <p:nvPr/>
        </p:nvSpPr>
        <p:spPr>
          <a:xfrm>
            <a:off x="1819792" y="569011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94A1A-1FA4-940F-208C-CBB73E71F4CD}"/>
              </a:ext>
            </a:extLst>
          </p:cNvPr>
          <p:cNvSpPr/>
          <p:nvPr/>
        </p:nvSpPr>
        <p:spPr>
          <a:xfrm>
            <a:off x="4430786" y="6420958"/>
            <a:ext cx="1114608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45FE9B-F5B2-FEF0-4898-9975C1DE67E8}"/>
              </a:ext>
            </a:extLst>
          </p:cNvPr>
          <p:cNvSpPr/>
          <p:nvPr/>
        </p:nvSpPr>
        <p:spPr>
          <a:xfrm>
            <a:off x="4388156" y="4297362"/>
            <a:ext cx="1157238" cy="32592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E4857F-0BC8-3323-4344-A16B7E4D0257}"/>
              </a:ext>
            </a:extLst>
          </p:cNvPr>
          <p:cNvSpPr/>
          <p:nvPr/>
        </p:nvSpPr>
        <p:spPr>
          <a:xfrm>
            <a:off x="4809135" y="2326809"/>
            <a:ext cx="1077622" cy="26370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514304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D5364-4350-1D1B-E438-10DFD699C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94D212E0-4CE2-A9AF-51C9-6B858D1DE489}"/>
              </a:ext>
            </a:extLst>
          </p:cNvPr>
          <p:cNvSpPr txBox="1"/>
          <p:nvPr/>
        </p:nvSpPr>
        <p:spPr>
          <a:xfrm>
            <a:off x="416187" y="1983081"/>
            <a:ext cx="5629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495DFC-C34C-D1BE-C89A-BCBA9148A487}"/>
              </a:ext>
            </a:extLst>
          </p:cNvPr>
          <p:cNvSpPr txBox="1"/>
          <p:nvPr/>
        </p:nvSpPr>
        <p:spPr>
          <a:xfrm>
            <a:off x="630089" y="2555266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3A48C7F3-B2A9-5E69-0D65-E70131521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020" y="4850102"/>
            <a:ext cx="909871" cy="150599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625BEDE0-787D-0EFA-B8E2-9E40E0965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826" y="2000490"/>
            <a:ext cx="1022821" cy="599260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8F56EBEA-AFF9-771A-6D48-56C1778AD7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926" y="2612735"/>
            <a:ext cx="972621" cy="1462069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A70AD7-E260-8B86-9D1E-D06A504CE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78" y="4165498"/>
            <a:ext cx="1029096" cy="567885"/>
          </a:xfrm>
          <a:prstGeom prst="rect">
            <a:avLst/>
          </a:prstGeom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1CB246DA-5653-F19D-F9A6-2074BDD6A9BC}"/>
              </a:ext>
            </a:extLst>
          </p:cNvPr>
          <p:cNvSpPr/>
          <p:nvPr/>
        </p:nvSpPr>
        <p:spPr>
          <a:xfrm>
            <a:off x="2914727" y="3486703"/>
            <a:ext cx="948729" cy="28725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A41FBFE-DEFC-592D-0471-B2AC9AFB2270}"/>
              </a:ext>
            </a:extLst>
          </p:cNvPr>
          <p:cNvSpPr/>
          <p:nvPr/>
        </p:nvSpPr>
        <p:spPr>
          <a:xfrm>
            <a:off x="2897021" y="5794079"/>
            <a:ext cx="909871" cy="29631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FA5EE8E-09EC-B445-B556-4C29A2802216}"/>
              </a:ext>
            </a:extLst>
          </p:cNvPr>
          <p:cNvSpPr/>
          <p:nvPr/>
        </p:nvSpPr>
        <p:spPr>
          <a:xfrm>
            <a:off x="2928301" y="4280037"/>
            <a:ext cx="909871" cy="29631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87B5A6D4-DAF8-14BD-4298-D08608778DD4}"/>
              </a:ext>
            </a:extLst>
          </p:cNvPr>
          <p:cNvSpPr/>
          <p:nvPr/>
        </p:nvSpPr>
        <p:spPr>
          <a:xfrm>
            <a:off x="2928301" y="2094202"/>
            <a:ext cx="909871" cy="24703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2227BB0-568C-EDC8-F4C4-4CE5D3289649}"/>
              </a:ext>
            </a:extLst>
          </p:cNvPr>
          <p:cNvCxnSpPr>
            <a:cxnSpLocks/>
          </p:cNvCxnSpPr>
          <p:nvPr/>
        </p:nvCxnSpPr>
        <p:spPr>
          <a:xfrm flipV="1">
            <a:off x="2066876" y="2450353"/>
            <a:ext cx="739938" cy="1415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63298157-94F2-3348-11C9-D666AB761EEA}"/>
              </a:ext>
            </a:extLst>
          </p:cNvPr>
          <p:cNvCxnSpPr>
            <a:cxnSpLocks/>
          </p:cNvCxnSpPr>
          <p:nvPr/>
        </p:nvCxnSpPr>
        <p:spPr>
          <a:xfrm flipV="1">
            <a:off x="2179943" y="3865745"/>
            <a:ext cx="707178" cy="5624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09923F9E-00C9-FB90-204A-23027C972EA6}"/>
              </a:ext>
            </a:extLst>
          </p:cNvPr>
          <p:cNvCxnSpPr>
            <a:cxnSpLocks/>
            <a:stCxn id="187" idx="1"/>
          </p:cNvCxnSpPr>
          <p:nvPr/>
        </p:nvCxnSpPr>
        <p:spPr>
          <a:xfrm flipV="1">
            <a:off x="2169906" y="4367496"/>
            <a:ext cx="639171" cy="4222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8BE2DDF-BFCB-488E-D4FC-CDA19298B3A3}"/>
              </a:ext>
            </a:extLst>
          </p:cNvPr>
          <p:cNvCxnSpPr>
            <a:cxnSpLocks/>
            <a:stCxn id="189" idx="1"/>
          </p:cNvCxnSpPr>
          <p:nvPr/>
        </p:nvCxnSpPr>
        <p:spPr>
          <a:xfrm>
            <a:off x="2179943" y="5238498"/>
            <a:ext cx="647554" cy="410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EE763C1-C8D3-B0E8-5A9C-F1058E52F7B8}"/>
              </a:ext>
            </a:extLst>
          </p:cNvPr>
          <p:cNvSpPr txBox="1"/>
          <p:nvPr/>
        </p:nvSpPr>
        <p:spPr>
          <a:xfrm>
            <a:off x="300954" y="176850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25329FD-7CEC-FCB8-C3BD-EC8B4C7914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3" t="5179" r="23789" b="20581"/>
          <a:stretch>
            <a:fillRect/>
          </a:stretch>
        </p:blipFill>
        <p:spPr>
          <a:xfrm>
            <a:off x="4809055" y="1638016"/>
            <a:ext cx="1199640" cy="126039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D3450C5-42AF-5465-6448-0AAD7FE92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7" t="24915" r="36093" b="28618"/>
          <a:stretch>
            <a:fillRect/>
          </a:stretch>
        </p:blipFill>
        <p:spPr>
          <a:xfrm>
            <a:off x="4809056" y="2921072"/>
            <a:ext cx="1018618" cy="115373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4C603E4-6C1F-CD88-6261-B51BC27A0B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4" t="24916" r="35580" b="29909"/>
          <a:stretch>
            <a:fillRect/>
          </a:stretch>
        </p:blipFill>
        <p:spPr>
          <a:xfrm>
            <a:off x="4712004" y="5162462"/>
            <a:ext cx="1212720" cy="13072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289B27B-09DD-ECA5-B7D0-487C9C91C7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8" t="40567" r="33208" b="32122"/>
          <a:stretch>
            <a:fillRect/>
          </a:stretch>
        </p:blipFill>
        <p:spPr>
          <a:xfrm flipV="1">
            <a:off x="4787814" y="4193745"/>
            <a:ext cx="1242122" cy="82604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FA518E5-4192-1A36-E214-134817C14E04}"/>
              </a:ext>
            </a:extLst>
          </p:cNvPr>
          <p:cNvGrpSpPr/>
          <p:nvPr/>
        </p:nvGrpSpPr>
        <p:grpSpPr>
          <a:xfrm>
            <a:off x="5924723" y="5855115"/>
            <a:ext cx="416324" cy="176623"/>
            <a:chOff x="7572106" y="2166894"/>
            <a:chExt cx="404450" cy="17158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5A16C4-AF3B-ABBF-D793-2AB0CDD564E6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4D1F05C-0B39-B537-C09D-FAAFD9D536A5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20B3ECA-1277-FDAF-8038-7934982CF298}"/>
              </a:ext>
            </a:extLst>
          </p:cNvPr>
          <p:cNvGrpSpPr/>
          <p:nvPr/>
        </p:nvGrpSpPr>
        <p:grpSpPr>
          <a:xfrm>
            <a:off x="5924723" y="5728983"/>
            <a:ext cx="416324" cy="176623"/>
            <a:chOff x="6125220" y="1387474"/>
            <a:chExt cx="404450" cy="1715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463D88E-6077-8D45-0B8B-8951268339AB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FDF1F65-4DF2-2787-0A52-FCD2A7015FAA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9695732-EFE9-A98E-703D-48B1EC000F82}"/>
              </a:ext>
            </a:extLst>
          </p:cNvPr>
          <p:cNvGrpSpPr/>
          <p:nvPr/>
        </p:nvGrpSpPr>
        <p:grpSpPr>
          <a:xfrm>
            <a:off x="5924723" y="5630967"/>
            <a:ext cx="416324" cy="176623"/>
            <a:chOff x="7562523" y="1706102"/>
            <a:chExt cx="404450" cy="1715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A2E452-5483-A8EC-A392-3AC28BCB206D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405826B-ADD5-EFFB-0CBD-3F533AFE5845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43EB74B-D292-0A95-8645-C42B9F378D05}"/>
              </a:ext>
            </a:extLst>
          </p:cNvPr>
          <p:cNvGrpSpPr/>
          <p:nvPr/>
        </p:nvGrpSpPr>
        <p:grpSpPr>
          <a:xfrm>
            <a:off x="5924722" y="5351218"/>
            <a:ext cx="418404" cy="176623"/>
            <a:chOff x="6516584" y="2475987"/>
            <a:chExt cx="406470" cy="1715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39FA5C2-100B-8E66-ED84-DE69A58262D4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0564C8C-C97C-77E1-FF5C-3BD7A6DF0F73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CC694F-F37C-EFD5-9390-4A8D29FCA71C}"/>
              </a:ext>
            </a:extLst>
          </p:cNvPr>
          <p:cNvGrpSpPr/>
          <p:nvPr/>
        </p:nvGrpSpPr>
        <p:grpSpPr>
          <a:xfrm>
            <a:off x="5924723" y="5428854"/>
            <a:ext cx="450752" cy="176623"/>
            <a:chOff x="6181979" y="2574377"/>
            <a:chExt cx="437896" cy="1715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669529-3BFF-3DCF-3F85-0C3CD98B7075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10AB411-14C5-95CB-88B9-AC5FC48FE26B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C13A95-39D0-B3FF-0861-6422173D43D4}"/>
              </a:ext>
            </a:extLst>
          </p:cNvPr>
          <p:cNvGrpSpPr/>
          <p:nvPr/>
        </p:nvGrpSpPr>
        <p:grpSpPr>
          <a:xfrm>
            <a:off x="5924723" y="5515976"/>
            <a:ext cx="416324" cy="176623"/>
            <a:chOff x="7537452" y="1538701"/>
            <a:chExt cx="404450" cy="17158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2ACE76A-A6BA-F6BB-95A1-490BE8727A98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E4E303B-D17C-CCD5-9195-B0C89A258F35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65714A2-69A6-02AE-DABC-4E6864557DAD}"/>
              </a:ext>
            </a:extLst>
          </p:cNvPr>
          <p:cNvGrpSpPr/>
          <p:nvPr/>
        </p:nvGrpSpPr>
        <p:grpSpPr>
          <a:xfrm>
            <a:off x="5924723" y="6140879"/>
            <a:ext cx="416324" cy="176623"/>
            <a:chOff x="7572106" y="2166894"/>
            <a:chExt cx="404450" cy="17158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85EFC68-D944-8C3E-E58D-0BEEE7082E1F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E6E86D4-F8DD-B2B2-4A21-819469F4C2B0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C1CE889-A06A-6F6B-C8C3-AA4218144FAF}"/>
              </a:ext>
            </a:extLst>
          </p:cNvPr>
          <p:cNvGrpSpPr/>
          <p:nvPr/>
        </p:nvGrpSpPr>
        <p:grpSpPr>
          <a:xfrm>
            <a:off x="5827673" y="3480895"/>
            <a:ext cx="416324" cy="176623"/>
            <a:chOff x="7572106" y="2166894"/>
            <a:chExt cx="404450" cy="17158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0DD5BC3-1642-3AFA-B4C6-1FD7CF187DB8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89FBD08-289D-F4A3-CAB9-F938A462927B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9D826DD-D18B-3005-B95B-A73D28D78E9D}"/>
              </a:ext>
            </a:extLst>
          </p:cNvPr>
          <p:cNvGrpSpPr/>
          <p:nvPr/>
        </p:nvGrpSpPr>
        <p:grpSpPr>
          <a:xfrm>
            <a:off x="5827673" y="3354763"/>
            <a:ext cx="416324" cy="176623"/>
            <a:chOff x="6125220" y="1387474"/>
            <a:chExt cx="404450" cy="17158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6ACF256-F3D9-ACC6-EF88-FB8C29D9D6D9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5AD178B-ED97-9B5D-BDE2-4B9247B5AB60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0CFA7F7-3FF8-8FB3-83C6-4F4422881273}"/>
              </a:ext>
            </a:extLst>
          </p:cNvPr>
          <p:cNvGrpSpPr/>
          <p:nvPr/>
        </p:nvGrpSpPr>
        <p:grpSpPr>
          <a:xfrm>
            <a:off x="5827673" y="3256747"/>
            <a:ext cx="416324" cy="176623"/>
            <a:chOff x="7562523" y="1706102"/>
            <a:chExt cx="404450" cy="1715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F1BC8A3-C490-B5D0-517A-B6928D44BF77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BC8EF4-8018-33C3-325E-CE4C4A667184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89AC2CE-BC89-0A12-0A26-2DA2DC002DA4}"/>
              </a:ext>
            </a:extLst>
          </p:cNvPr>
          <p:cNvGrpSpPr/>
          <p:nvPr/>
        </p:nvGrpSpPr>
        <p:grpSpPr>
          <a:xfrm>
            <a:off x="5827672" y="2976998"/>
            <a:ext cx="418404" cy="176623"/>
            <a:chOff x="6516584" y="2475987"/>
            <a:chExt cx="406470" cy="1715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E25D6EF-9494-4E86-45AE-2F8507680526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03B8A24-1D63-4C65-95FF-2A284CAD7560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30C6E5A-5B5B-3316-18A8-FA299A751C65}"/>
              </a:ext>
            </a:extLst>
          </p:cNvPr>
          <p:cNvGrpSpPr/>
          <p:nvPr/>
        </p:nvGrpSpPr>
        <p:grpSpPr>
          <a:xfrm>
            <a:off x="5827673" y="3054633"/>
            <a:ext cx="450752" cy="176623"/>
            <a:chOff x="6181979" y="2574377"/>
            <a:chExt cx="437896" cy="1715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AE768C7-4DC0-42CF-F68D-64330D6FE331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9BB7048-3639-9226-9EED-900EC7B74B76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DFF79C8-CB36-717F-14BB-3673939114E2}"/>
              </a:ext>
            </a:extLst>
          </p:cNvPr>
          <p:cNvGrpSpPr/>
          <p:nvPr/>
        </p:nvGrpSpPr>
        <p:grpSpPr>
          <a:xfrm>
            <a:off x="5827673" y="3141756"/>
            <a:ext cx="416324" cy="176623"/>
            <a:chOff x="7537452" y="1538701"/>
            <a:chExt cx="404450" cy="1715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DE920F6-76A0-D760-1FC9-C4D34A65BBB6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E302C4D-4C6A-BB65-2494-93973439F243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DADA1E1-99AA-453D-9830-C008C23AAC2F}"/>
              </a:ext>
            </a:extLst>
          </p:cNvPr>
          <p:cNvGrpSpPr/>
          <p:nvPr/>
        </p:nvGrpSpPr>
        <p:grpSpPr>
          <a:xfrm>
            <a:off x="5827673" y="3766659"/>
            <a:ext cx="416324" cy="176623"/>
            <a:chOff x="7572106" y="2166894"/>
            <a:chExt cx="404450" cy="1715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336ADD1-2991-43C0-CBD4-70E7A2BDF306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0D3C8DC-0B25-2016-4649-EEAAD57CA46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44BE1DD-C111-DBED-1C69-50F0DB0D1667}"/>
              </a:ext>
            </a:extLst>
          </p:cNvPr>
          <p:cNvGrpSpPr/>
          <p:nvPr/>
        </p:nvGrpSpPr>
        <p:grpSpPr>
          <a:xfrm>
            <a:off x="6008695" y="2212997"/>
            <a:ext cx="416324" cy="176623"/>
            <a:chOff x="7572106" y="2166894"/>
            <a:chExt cx="404450" cy="1715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13E5050-4812-6049-398C-78C57BC0EBB4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6EF639C-B0E3-A3F8-09BE-8B23AAAB43CF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715882E-99C5-3E06-1C90-1CB00E10713A}"/>
              </a:ext>
            </a:extLst>
          </p:cNvPr>
          <p:cNvGrpSpPr/>
          <p:nvPr/>
        </p:nvGrpSpPr>
        <p:grpSpPr>
          <a:xfrm>
            <a:off x="4503841" y="4526037"/>
            <a:ext cx="416324" cy="176623"/>
            <a:chOff x="7404720" y="2166894"/>
            <a:chExt cx="404450" cy="1715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77BB704-6620-7946-AC66-8DA4526D9B32}"/>
                </a:ext>
              </a:extLst>
            </p:cNvPr>
            <p:cNvSpPr txBox="1"/>
            <p:nvPr/>
          </p:nvSpPr>
          <p:spPr>
            <a:xfrm>
              <a:off x="7404720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396F1EC-EDCC-48A3-5F32-9F720FA8BA1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13E597E-F818-1C8F-C288-7F629DD4D3E5}"/>
              </a:ext>
            </a:extLst>
          </p:cNvPr>
          <p:cNvGrpSpPr/>
          <p:nvPr/>
        </p:nvGrpSpPr>
        <p:grpSpPr>
          <a:xfrm>
            <a:off x="4503841" y="4366325"/>
            <a:ext cx="416324" cy="176623"/>
            <a:chOff x="7404720" y="2166894"/>
            <a:chExt cx="404450" cy="1715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6D1BF9F-892F-B38C-54BA-2FCE599F651A}"/>
                </a:ext>
              </a:extLst>
            </p:cNvPr>
            <p:cNvSpPr txBox="1"/>
            <p:nvPr/>
          </p:nvSpPr>
          <p:spPr>
            <a:xfrm>
              <a:off x="7404720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3CDD4EB-C5D0-AF0C-E4C6-A04034972E49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E535B5A-EA28-5DF0-6403-7A7EC0345AE9}"/>
              </a:ext>
            </a:extLst>
          </p:cNvPr>
          <p:cNvSpPr txBox="1"/>
          <p:nvPr/>
        </p:nvSpPr>
        <p:spPr>
          <a:xfrm>
            <a:off x="1568711" y="664595"/>
            <a:ext cx="2864966" cy="25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29" dirty="0"/>
              <a:t>Original image with molecular weight marker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3E7F0E-5529-2633-8AAB-2DA0E9057317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3959659" y="2265265"/>
            <a:ext cx="849396" cy="29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5850BC3-9919-ADD7-2D8B-9BE23B7A8641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3861845" y="3330910"/>
            <a:ext cx="947211" cy="167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8EA683D-F23F-1F38-5410-47C0A71642FC}"/>
              </a:ext>
            </a:extLst>
          </p:cNvPr>
          <p:cNvCxnSpPr>
            <a:cxnSpLocks/>
          </p:cNvCxnSpPr>
          <p:nvPr/>
        </p:nvCxnSpPr>
        <p:spPr>
          <a:xfrm>
            <a:off x="3922297" y="4470991"/>
            <a:ext cx="677026" cy="3461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7860688-96FB-D194-2BA8-02447B7F5917}"/>
              </a:ext>
            </a:extLst>
          </p:cNvPr>
          <p:cNvCxnSpPr>
            <a:cxnSpLocks/>
          </p:cNvCxnSpPr>
          <p:nvPr/>
        </p:nvCxnSpPr>
        <p:spPr>
          <a:xfrm flipV="1">
            <a:off x="3819315" y="5603099"/>
            <a:ext cx="892688" cy="1218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C4E8E7C-B17A-1D65-D6F8-BE1DB841FC73}"/>
              </a:ext>
            </a:extLst>
          </p:cNvPr>
          <p:cNvSpPr/>
          <p:nvPr/>
        </p:nvSpPr>
        <p:spPr>
          <a:xfrm>
            <a:off x="5080431" y="5942238"/>
            <a:ext cx="58548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0EEA53DC-EFAC-E1D4-4808-2AB63E4C12D0}"/>
              </a:ext>
            </a:extLst>
          </p:cNvPr>
          <p:cNvSpPr/>
          <p:nvPr/>
        </p:nvSpPr>
        <p:spPr>
          <a:xfrm>
            <a:off x="4991135" y="4483661"/>
            <a:ext cx="589111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F856BC4-51B5-7DE6-FD92-C3685DDB372F}"/>
              </a:ext>
            </a:extLst>
          </p:cNvPr>
          <p:cNvSpPr/>
          <p:nvPr/>
        </p:nvSpPr>
        <p:spPr>
          <a:xfrm>
            <a:off x="5119701" y="3590930"/>
            <a:ext cx="546213" cy="21738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3FF9F61-4AE1-0D79-14FC-A391A5E7133C}"/>
              </a:ext>
            </a:extLst>
          </p:cNvPr>
          <p:cNvSpPr/>
          <p:nvPr/>
        </p:nvSpPr>
        <p:spPr>
          <a:xfrm>
            <a:off x="5192973" y="2233200"/>
            <a:ext cx="387273" cy="15220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F34B516-7732-08EA-CEB0-DDE72F74B41E}"/>
              </a:ext>
            </a:extLst>
          </p:cNvPr>
          <p:cNvGrpSpPr/>
          <p:nvPr/>
        </p:nvGrpSpPr>
        <p:grpSpPr>
          <a:xfrm>
            <a:off x="-329073" y="2476931"/>
            <a:ext cx="3003560" cy="2874287"/>
            <a:chOff x="1679878" y="3283429"/>
            <a:chExt cx="3003560" cy="2874287"/>
          </a:xfrm>
        </p:grpSpPr>
        <p:pic>
          <p:nvPicPr>
            <p:cNvPr id="48" name="Picture 47" descr="Blur blurry image of a person's body&#10;&#10;AI-generated content may be incorrect.">
              <a:extLst>
                <a:ext uri="{FF2B5EF4-FFF2-40B4-BE49-F238E27FC236}">
                  <a16:creationId xmlns:a16="http://schemas.microsoft.com/office/drawing/2014/main" id="{95D0E07F-D0A9-9A1C-9716-DE8536D41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37" b="40656"/>
            <a:stretch/>
          </p:blipFill>
          <p:spPr>
            <a:xfrm>
              <a:off x="2882900" y="4702229"/>
              <a:ext cx="1306077" cy="310160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4A6A4F16-76BA-ED4B-74CD-D5E5EC297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372" b="16913"/>
            <a:stretch/>
          </p:blipFill>
          <p:spPr>
            <a:xfrm>
              <a:off x="2884464" y="5047814"/>
              <a:ext cx="1304513" cy="330376"/>
            </a:xfrm>
            <a:prstGeom prst="rect">
              <a:avLst/>
            </a:prstGeom>
          </p:spPr>
        </p:pic>
        <p:pic>
          <p:nvPicPr>
            <p:cNvPr id="102" name="Picture 101" descr="A close-up of a blurry image&#10;&#10;AI-generated content may be incorrect.">
              <a:extLst>
                <a:ext uri="{FF2B5EF4-FFF2-40B4-BE49-F238E27FC236}">
                  <a16:creationId xmlns:a16="http://schemas.microsoft.com/office/drawing/2014/main" id="{9B00588F-BAD6-4D3C-60CF-97073BC5F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97" b="45045"/>
            <a:stretch/>
          </p:blipFill>
          <p:spPr>
            <a:xfrm>
              <a:off x="2882900" y="5474614"/>
              <a:ext cx="1305994" cy="268447"/>
            </a:xfrm>
            <a:prstGeom prst="rect">
              <a:avLst/>
            </a:prstGeom>
          </p:spPr>
        </p:pic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A7164D5-FE61-7DFC-C39D-37E9E4703F17}"/>
                </a:ext>
              </a:extLst>
            </p:cNvPr>
            <p:cNvSpPr txBox="1"/>
            <p:nvPr/>
          </p:nvSpPr>
          <p:spPr>
            <a:xfrm>
              <a:off x="1863475" y="4735499"/>
              <a:ext cx="1067400" cy="219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Flag MyD88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169F384-5FBF-CE28-3829-A1F3849A28D5}"/>
                </a:ext>
              </a:extLst>
            </p:cNvPr>
            <p:cNvSpPr txBox="1"/>
            <p:nvPr/>
          </p:nvSpPr>
          <p:spPr>
            <a:xfrm>
              <a:off x="1679878" y="5058262"/>
              <a:ext cx="1251528" cy="219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WB: Myc-IRAK4   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8D82251-8397-B7E7-D17D-2C47BE62D36C}"/>
                </a:ext>
              </a:extLst>
            </p:cNvPr>
            <p:cNvSpPr txBox="1"/>
            <p:nvPr/>
          </p:nvSpPr>
          <p:spPr>
            <a:xfrm>
              <a:off x="2227372" y="5803231"/>
              <a:ext cx="1067400" cy="219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Myc-IRAK4 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204BD20-2894-B800-D94F-6A0827666D3E}"/>
                </a:ext>
              </a:extLst>
            </p:cNvPr>
            <p:cNvGrpSpPr/>
            <p:nvPr/>
          </p:nvGrpSpPr>
          <p:grpSpPr>
            <a:xfrm>
              <a:off x="4176239" y="5243812"/>
              <a:ext cx="426908" cy="215444"/>
              <a:chOff x="3086351" y="2545021"/>
              <a:chExt cx="280053" cy="141332"/>
            </a:xfrm>
          </p:grpSpPr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626D0534-6832-BC22-82A8-7EED202D0C26}"/>
                  </a:ext>
                </a:extLst>
              </p:cNvPr>
              <p:cNvSpPr txBox="1"/>
              <p:nvPr/>
            </p:nvSpPr>
            <p:spPr>
              <a:xfrm>
                <a:off x="3086351" y="2545021"/>
                <a:ext cx="280053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459FEF7C-DC01-528C-5A5E-C36C54301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6546" y="2618268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6E3AA9B7-D4B6-1F65-52AA-03C905C63AC2}"/>
                </a:ext>
              </a:extLst>
            </p:cNvPr>
            <p:cNvGrpSpPr/>
            <p:nvPr/>
          </p:nvGrpSpPr>
          <p:grpSpPr>
            <a:xfrm>
              <a:off x="4183635" y="4970614"/>
              <a:ext cx="450654" cy="215444"/>
              <a:chOff x="2707218" y="2409190"/>
              <a:chExt cx="295630" cy="141332"/>
            </a:xfrm>
          </p:grpSpPr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B8D48D84-6276-1819-DE0B-03BADD6E84D4}"/>
                  </a:ext>
                </a:extLst>
              </p:cNvPr>
              <p:cNvSpPr txBox="1"/>
              <p:nvPr/>
            </p:nvSpPr>
            <p:spPr>
              <a:xfrm>
                <a:off x="2707218" y="2409190"/>
                <a:ext cx="295630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10714BF-9237-BDF5-2963-C066C82836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4574" y="2481191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39AA7733-1571-ECA1-8FF2-6E6C5FC6776C}"/>
                </a:ext>
              </a:extLst>
            </p:cNvPr>
            <p:cNvGrpSpPr/>
            <p:nvPr/>
          </p:nvGrpSpPr>
          <p:grpSpPr>
            <a:xfrm>
              <a:off x="4177736" y="4715499"/>
              <a:ext cx="452064" cy="215444"/>
              <a:chOff x="3084336" y="2660937"/>
              <a:chExt cx="296555" cy="141332"/>
            </a:xfrm>
          </p:grpSpPr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ACFA4F7C-D556-9AE9-3C07-B47FAA0C937B}"/>
                  </a:ext>
                </a:extLst>
              </p:cNvPr>
              <p:cNvSpPr txBox="1"/>
              <p:nvPr/>
            </p:nvSpPr>
            <p:spPr>
              <a:xfrm>
                <a:off x="3084336" y="2660937"/>
                <a:ext cx="296555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2B588B43-C6AC-6331-06CC-C704957E48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6618" y="2734525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18A08CA-D925-358B-AC46-6A982FFEAB4D}"/>
                </a:ext>
              </a:extLst>
            </p:cNvPr>
            <p:cNvSpPr txBox="1"/>
            <p:nvPr/>
          </p:nvSpPr>
          <p:spPr>
            <a:xfrm>
              <a:off x="2201394" y="5430746"/>
              <a:ext cx="1124695" cy="219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Flag-MyD88 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FD91E1DB-C55D-AF9C-28FC-780B362137DB}"/>
                </a:ext>
              </a:extLst>
            </p:cNvPr>
            <p:cNvSpPr txBox="1"/>
            <p:nvPr/>
          </p:nvSpPr>
          <p:spPr>
            <a:xfrm>
              <a:off x="4375661" y="5353967"/>
              <a:ext cx="307777" cy="714142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 input</a:t>
              </a:r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99D33AEE-A179-CCE6-784E-A641811B861A}"/>
                </a:ext>
              </a:extLst>
            </p:cNvPr>
            <p:cNvGrpSpPr/>
            <p:nvPr/>
          </p:nvGrpSpPr>
          <p:grpSpPr>
            <a:xfrm>
              <a:off x="4186618" y="5684003"/>
              <a:ext cx="450654" cy="258035"/>
              <a:chOff x="2709497" y="2436886"/>
              <a:chExt cx="295630" cy="141332"/>
            </a:xfrm>
          </p:grpSpPr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35E58F05-8EB2-994C-CA86-E3B0F54BC8AB}"/>
                  </a:ext>
                </a:extLst>
              </p:cNvPr>
              <p:cNvSpPr txBox="1"/>
              <p:nvPr/>
            </p:nvSpPr>
            <p:spPr>
              <a:xfrm>
                <a:off x="2709497" y="2436886"/>
                <a:ext cx="295630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63</a:t>
                </a:r>
              </a:p>
            </p:txBody>
          </p: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C56BD651-02C9-FE04-AAD5-18A962FDE0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3437" y="2497703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23F6FDB-542B-591C-7013-B2E973A2D592}"/>
                </a:ext>
              </a:extLst>
            </p:cNvPr>
            <p:cNvGrpSpPr/>
            <p:nvPr/>
          </p:nvGrpSpPr>
          <p:grpSpPr>
            <a:xfrm>
              <a:off x="4188894" y="5937274"/>
              <a:ext cx="426908" cy="215444"/>
              <a:chOff x="3090164" y="2540591"/>
              <a:chExt cx="280053" cy="141332"/>
            </a:xfrm>
          </p:grpSpPr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8934BBED-9E5E-E02C-9370-7D809D856FFD}"/>
                  </a:ext>
                </a:extLst>
              </p:cNvPr>
              <p:cNvSpPr txBox="1"/>
              <p:nvPr/>
            </p:nvSpPr>
            <p:spPr>
              <a:xfrm>
                <a:off x="3090164" y="2540591"/>
                <a:ext cx="280053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48</a:t>
                </a:r>
              </a:p>
            </p:txBody>
          </p: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1299DB7C-D7B7-BCF3-CA2D-CC48834C78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6546" y="2618268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3436181B-11CB-EC9C-C831-8E139C32CF2F}"/>
                </a:ext>
              </a:extLst>
            </p:cNvPr>
            <p:cNvGrpSpPr/>
            <p:nvPr/>
          </p:nvGrpSpPr>
          <p:grpSpPr>
            <a:xfrm>
              <a:off x="4178857" y="5488480"/>
              <a:ext cx="452064" cy="215444"/>
              <a:chOff x="3085142" y="2663541"/>
              <a:chExt cx="296555" cy="141332"/>
            </a:xfrm>
          </p:grpSpPr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8842495-3DA1-1637-2C56-AF64D6AA4D08}"/>
                  </a:ext>
                </a:extLst>
              </p:cNvPr>
              <p:cNvSpPr txBox="1"/>
              <p:nvPr/>
            </p:nvSpPr>
            <p:spPr>
              <a:xfrm>
                <a:off x="3085142" y="2663541"/>
                <a:ext cx="296555" cy="141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874974">
                  <a:defRPr/>
                </a:pPr>
                <a:r>
                  <a:rPr lang="en-US" sz="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133F461E-66D8-7939-88B0-5A26C4E7F3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4460" y="2734525"/>
                <a:ext cx="3086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5102B7A7-E169-8855-497D-DB8F37645EF9}"/>
                </a:ext>
              </a:extLst>
            </p:cNvPr>
            <p:cNvCxnSpPr>
              <a:cxnSpLocks/>
            </p:cNvCxnSpPr>
            <p:nvPr/>
          </p:nvCxnSpPr>
          <p:spPr>
            <a:xfrm>
              <a:off x="4465136" y="5538919"/>
              <a:ext cx="0" cy="618797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96E42F41-7778-5144-66CE-E26C96448CAA}"/>
                </a:ext>
              </a:extLst>
            </p:cNvPr>
            <p:cNvSpPr txBox="1"/>
            <p:nvPr/>
          </p:nvSpPr>
          <p:spPr>
            <a:xfrm>
              <a:off x="2526857" y="4165593"/>
              <a:ext cx="596409" cy="21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94025" fontAlgn="b">
                <a:defRPr/>
              </a:pPr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MD2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43C8DA99-C8CA-AC23-F72F-B289B37E3E48}"/>
                </a:ext>
              </a:extLst>
            </p:cNvPr>
            <p:cNvSpPr txBox="1"/>
            <p:nvPr/>
          </p:nvSpPr>
          <p:spPr>
            <a:xfrm>
              <a:off x="2486409" y="4001538"/>
              <a:ext cx="584382" cy="21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CD14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D351C216-595C-C626-FD14-79C6B0C558AB}"/>
                </a:ext>
              </a:extLst>
            </p:cNvPr>
            <p:cNvSpPr txBox="1"/>
            <p:nvPr/>
          </p:nvSpPr>
          <p:spPr>
            <a:xfrm>
              <a:off x="2493976" y="3867316"/>
              <a:ext cx="77750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TLR4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C0C4723-75F3-248C-AF65-C4DA4AD3F71D}"/>
                </a:ext>
              </a:extLst>
            </p:cNvPr>
            <p:cNvSpPr txBox="1"/>
            <p:nvPr/>
          </p:nvSpPr>
          <p:spPr>
            <a:xfrm>
              <a:off x="2235300" y="3712235"/>
              <a:ext cx="925638" cy="21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Myc-IRAK4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07C0017D-C78B-2125-CE40-5EB281A2C1ED}"/>
                </a:ext>
              </a:extLst>
            </p:cNvPr>
            <p:cNvSpPr txBox="1"/>
            <p:nvPr/>
          </p:nvSpPr>
          <p:spPr>
            <a:xfrm>
              <a:off x="2193624" y="3557081"/>
              <a:ext cx="946676" cy="21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94025" fontAlgn="b">
                <a:defRPr/>
              </a:pPr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Flag-MyD88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3BCD361-C997-9093-7F2D-D947E44C7F7F}"/>
                </a:ext>
              </a:extLst>
            </p:cNvPr>
            <p:cNvSpPr txBox="1"/>
            <p:nvPr/>
          </p:nvSpPr>
          <p:spPr>
            <a:xfrm>
              <a:off x="2917354" y="3558038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3BD4EF8-6290-F259-B8E7-A74CAC4DDA09}"/>
                </a:ext>
              </a:extLst>
            </p:cNvPr>
            <p:cNvSpPr txBox="1"/>
            <p:nvPr/>
          </p:nvSpPr>
          <p:spPr>
            <a:xfrm>
              <a:off x="2917353" y="3847601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C5F735B-6DD0-6447-3E5E-6B2B7063110F}"/>
                </a:ext>
              </a:extLst>
            </p:cNvPr>
            <p:cNvSpPr txBox="1"/>
            <p:nvPr/>
          </p:nvSpPr>
          <p:spPr>
            <a:xfrm>
              <a:off x="2917353" y="3987594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E0B55D9-012F-584F-6819-AC7DCA7EBC22}"/>
                </a:ext>
              </a:extLst>
            </p:cNvPr>
            <p:cNvSpPr txBox="1"/>
            <p:nvPr/>
          </p:nvSpPr>
          <p:spPr>
            <a:xfrm>
              <a:off x="2930054" y="4283543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A92A928D-50A2-5C7E-5769-9C64CB430125}"/>
                </a:ext>
              </a:extLst>
            </p:cNvPr>
            <p:cNvSpPr txBox="1"/>
            <p:nvPr/>
          </p:nvSpPr>
          <p:spPr>
            <a:xfrm>
              <a:off x="2917353" y="4157278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A82765B-6F5B-ED41-1E0C-9FF9F92DA06A}"/>
                </a:ext>
              </a:extLst>
            </p:cNvPr>
            <p:cNvSpPr txBox="1"/>
            <p:nvPr/>
          </p:nvSpPr>
          <p:spPr>
            <a:xfrm>
              <a:off x="1993641" y="4466463"/>
              <a:ext cx="1227651" cy="219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94025" fontAlgn="b">
                <a:defRPr/>
              </a:pPr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Xpress-HECTD3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11E4A9A-C934-A108-A77F-19A6147CC34D}"/>
                </a:ext>
              </a:extLst>
            </p:cNvPr>
            <p:cNvSpPr txBox="1"/>
            <p:nvPr/>
          </p:nvSpPr>
          <p:spPr>
            <a:xfrm>
              <a:off x="2917354" y="4449818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48CB425-5550-B61F-4C95-E4AB6C5A5F56}"/>
                </a:ext>
              </a:extLst>
            </p:cNvPr>
            <p:cNvSpPr txBox="1"/>
            <p:nvPr/>
          </p:nvSpPr>
          <p:spPr>
            <a:xfrm>
              <a:off x="2000507" y="4293703"/>
              <a:ext cx="103948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94025" fontAlgn="b">
                <a:defRPr/>
              </a:pPr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C823A HECTD3</a:t>
              </a:r>
              <a:endPara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0093B80-5C65-126B-E207-F39D3C0406A8}"/>
                </a:ext>
              </a:extLst>
            </p:cNvPr>
            <p:cNvSpPr txBox="1"/>
            <p:nvPr/>
          </p:nvSpPr>
          <p:spPr>
            <a:xfrm>
              <a:off x="2917354" y="3691877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0411C24-DD83-5EC1-DF9E-16E3FEFD53B2}"/>
                </a:ext>
              </a:extLst>
            </p:cNvPr>
            <p:cNvSpPr txBox="1"/>
            <p:nvPr/>
          </p:nvSpPr>
          <p:spPr>
            <a:xfrm>
              <a:off x="3339623" y="3565799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2E85B5E-D3C1-A04E-3981-94BE1F89F873}"/>
                </a:ext>
              </a:extLst>
            </p:cNvPr>
            <p:cNvSpPr txBox="1"/>
            <p:nvPr/>
          </p:nvSpPr>
          <p:spPr>
            <a:xfrm>
              <a:off x="3339622" y="3855362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97B8737-2318-642B-FAC0-33C0E85F12D0}"/>
                </a:ext>
              </a:extLst>
            </p:cNvPr>
            <p:cNvSpPr txBox="1"/>
            <p:nvPr/>
          </p:nvSpPr>
          <p:spPr>
            <a:xfrm>
              <a:off x="3339622" y="3982655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D8C7F57-8A78-BFF0-4931-C29EB3765194}"/>
                </a:ext>
              </a:extLst>
            </p:cNvPr>
            <p:cNvSpPr txBox="1"/>
            <p:nvPr/>
          </p:nvSpPr>
          <p:spPr>
            <a:xfrm>
              <a:off x="3352789" y="4291304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CB50311-C28F-2593-A819-CFE8B13295AC}"/>
                </a:ext>
              </a:extLst>
            </p:cNvPr>
            <p:cNvSpPr txBox="1"/>
            <p:nvPr/>
          </p:nvSpPr>
          <p:spPr>
            <a:xfrm>
              <a:off x="3339622" y="4145989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A51E910-E563-F400-9FB9-A50A3CED593C}"/>
                </a:ext>
              </a:extLst>
            </p:cNvPr>
            <p:cNvSpPr txBox="1"/>
            <p:nvPr/>
          </p:nvSpPr>
          <p:spPr>
            <a:xfrm>
              <a:off x="3352789" y="4457579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113D32D6-BFEF-279D-59E3-84FF236A013C}"/>
                </a:ext>
              </a:extLst>
            </p:cNvPr>
            <p:cNvSpPr txBox="1"/>
            <p:nvPr/>
          </p:nvSpPr>
          <p:spPr>
            <a:xfrm>
              <a:off x="3339623" y="3693288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B390F7A-CF14-5AF7-AF84-3205525F54C2}"/>
                </a:ext>
              </a:extLst>
            </p:cNvPr>
            <p:cNvSpPr txBox="1"/>
            <p:nvPr/>
          </p:nvSpPr>
          <p:spPr>
            <a:xfrm>
              <a:off x="3750459" y="3565623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19B4B36-C6BF-705B-0096-0511D4BE6951}"/>
                </a:ext>
              </a:extLst>
            </p:cNvPr>
            <p:cNvSpPr txBox="1"/>
            <p:nvPr/>
          </p:nvSpPr>
          <p:spPr>
            <a:xfrm>
              <a:off x="3750458" y="3855185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0828BA8C-54D6-59E5-6FCE-B4843246C412}"/>
                </a:ext>
              </a:extLst>
            </p:cNvPr>
            <p:cNvSpPr txBox="1"/>
            <p:nvPr/>
          </p:nvSpPr>
          <p:spPr>
            <a:xfrm>
              <a:off x="3750458" y="3988828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876C459B-0804-F578-3304-2451F1BB7A89}"/>
                </a:ext>
              </a:extLst>
            </p:cNvPr>
            <p:cNvSpPr txBox="1"/>
            <p:nvPr/>
          </p:nvSpPr>
          <p:spPr>
            <a:xfrm>
              <a:off x="3750459" y="4303827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43E7146-3198-107B-6048-47315F44EDCA}"/>
                </a:ext>
              </a:extLst>
            </p:cNvPr>
            <p:cNvSpPr txBox="1"/>
            <p:nvPr/>
          </p:nvSpPr>
          <p:spPr>
            <a:xfrm>
              <a:off x="3750458" y="4145812"/>
              <a:ext cx="3474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A7E80D1-093D-E105-793C-8284D677E7A6}"/>
                </a:ext>
              </a:extLst>
            </p:cNvPr>
            <p:cNvSpPr txBox="1"/>
            <p:nvPr/>
          </p:nvSpPr>
          <p:spPr>
            <a:xfrm>
              <a:off x="3763626" y="4457402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69432E5-4679-7DC6-96AF-86105461BD8B}"/>
                </a:ext>
              </a:extLst>
            </p:cNvPr>
            <p:cNvSpPr txBox="1"/>
            <p:nvPr/>
          </p:nvSpPr>
          <p:spPr>
            <a:xfrm>
              <a:off x="3750459" y="3712161"/>
              <a:ext cx="3963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183" name="Picture 182" descr="A close up of teeth&#10;&#10;AI-generated content may be incorrect.">
              <a:extLst>
                <a:ext uri="{FF2B5EF4-FFF2-40B4-BE49-F238E27FC236}">
                  <a16:creationId xmlns:a16="http://schemas.microsoft.com/office/drawing/2014/main" id="{864173AE-2013-26AC-EBE9-097E98E8D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62" b="38352"/>
            <a:stretch/>
          </p:blipFill>
          <p:spPr>
            <a:xfrm>
              <a:off x="2880619" y="5771051"/>
              <a:ext cx="1309768" cy="339215"/>
            </a:xfrm>
            <a:prstGeom prst="rect">
              <a:avLst/>
            </a:prstGeom>
          </p:spPr>
        </p:pic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9E8B3B6-46DB-75CB-8A48-87B30D3FF543}"/>
                </a:ext>
              </a:extLst>
            </p:cNvPr>
            <p:cNvSpPr txBox="1"/>
            <p:nvPr/>
          </p:nvSpPr>
          <p:spPr>
            <a:xfrm>
              <a:off x="2072260" y="3283429"/>
              <a:ext cx="36004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793340">
                <a:defRPr/>
              </a:pP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D67597DA-2B56-0CC2-16BE-FDD00DE7FC6D}"/>
                </a:ext>
              </a:extLst>
            </p:cNvPr>
            <p:cNvCxnSpPr>
              <a:cxnSpLocks/>
            </p:cNvCxnSpPr>
            <p:nvPr/>
          </p:nvCxnSpPr>
          <p:spPr>
            <a:xfrm>
              <a:off x="4465136" y="4772566"/>
              <a:ext cx="0" cy="653885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CD20148-C388-E6CD-E5CB-4A500E1A5AFB}"/>
                </a:ext>
              </a:extLst>
            </p:cNvPr>
            <p:cNvSpPr txBox="1"/>
            <p:nvPr/>
          </p:nvSpPr>
          <p:spPr>
            <a:xfrm rot="16200000">
              <a:off x="4055956" y="5033183"/>
              <a:ext cx="947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874974">
                <a:defRPr/>
              </a:pPr>
              <a:r>
                <a: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IP: Myc-IRAK4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88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BA365-1F3C-D0BE-43E1-C1F29368B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DEF86E-45DB-91A2-EA6B-29B47D19710B}"/>
              </a:ext>
            </a:extLst>
          </p:cNvPr>
          <p:cNvSpPr txBox="1"/>
          <p:nvPr/>
        </p:nvSpPr>
        <p:spPr>
          <a:xfrm>
            <a:off x="185372" y="1769897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60205B-15FF-236D-A515-4D734B7C2192}"/>
              </a:ext>
            </a:extLst>
          </p:cNvPr>
          <p:cNvSpPr txBox="1"/>
          <p:nvPr/>
        </p:nvSpPr>
        <p:spPr>
          <a:xfrm>
            <a:off x="220102" y="2226736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46F033-0CCE-043A-A872-D17069A224CA}"/>
              </a:ext>
            </a:extLst>
          </p:cNvPr>
          <p:cNvGrpSpPr/>
          <p:nvPr/>
        </p:nvGrpSpPr>
        <p:grpSpPr>
          <a:xfrm>
            <a:off x="811969" y="3303947"/>
            <a:ext cx="1540665" cy="664427"/>
            <a:chOff x="3506351" y="891454"/>
            <a:chExt cx="1496722" cy="64547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DF3FDFD-1EA4-6849-E7DF-D3A42207603E}"/>
                </a:ext>
              </a:extLst>
            </p:cNvPr>
            <p:cNvSpPr txBox="1"/>
            <p:nvPr/>
          </p:nvSpPr>
          <p:spPr>
            <a:xfrm>
              <a:off x="3674175" y="1089814"/>
              <a:ext cx="454423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/>
                <a:t>HECTD3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9AC3265-58F9-356C-6AAA-7F42A857935D}"/>
                </a:ext>
              </a:extLst>
            </p:cNvPr>
            <p:cNvSpPr txBox="1"/>
            <p:nvPr/>
          </p:nvSpPr>
          <p:spPr>
            <a:xfrm>
              <a:off x="4055331" y="897327"/>
              <a:ext cx="394178" cy="203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94205">
                <a:defRPr/>
              </a:pPr>
              <a:r>
                <a:rPr lang="en-US" sz="72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C381CE0-2B92-C4D2-0E13-7B25C6754EBC}"/>
                </a:ext>
              </a:extLst>
            </p:cNvPr>
            <p:cNvSpPr txBox="1"/>
            <p:nvPr/>
          </p:nvSpPr>
          <p:spPr>
            <a:xfrm>
              <a:off x="4365722" y="891454"/>
              <a:ext cx="394178" cy="19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94205">
                <a:defRPr/>
              </a:pPr>
              <a:r>
                <a:rPr lang="en-US" sz="72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88019C9-A23F-D3EE-6504-4078C526A142}"/>
                </a:ext>
              </a:extLst>
            </p:cNvPr>
            <p:cNvSpPr txBox="1"/>
            <p:nvPr/>
          </p:nvSpPr>
          <p:spPr>
            <a:xfrm>
              <a:off x="3506351" y="1316965"/>
              <a:ext cx="585382" cy="182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94205">
                <a:defRPr/>
              </a:pPr>
              <a:r>
                <a:rPr lang="en-US" sz="618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83CDF73-E5A0-6DA2-BB11-7BE2D5AF5ACA}"/>
                </a:ext>
              </a:extLst>
            </p:cNvPr>
            <p:cNvGrpSpPr/>
            <p:nvPr/>
          </p:nvGrpSpPr>
          <p:grpSpPr>
            <a:xfrm>
              <a:off x="4633949" y="1081489"/>
              <a:ext cx="369124" cy="187424"/>
              <a:chOff x="4763049" y="1004657"/>
              <a:chExt cx="369124" cy="187424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F3AAEDC-80A9-89FF-C2B9-698081AF5019}"/>
                  </a:ext>
                </a:extLst>
              </p:cNvPr>
              <p:cNvSpPr txBox="1"/>
              <p:nvPr/>
            </p:nvSpPr>
            <p:spPr>
              <a:xfrm>
                <a:off x="4763049" y="1004657"/>
                <a:ext cx="369124" cy="18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18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B59B4CD-87EC-F816-0D63-DB4F7ADBB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8744" y="1096346"/>
                <a:ext cx="491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4F77DF2-4221-47E1-1349-8A1BBEB58CB2}"/>
                </a:ext>
              </a:extLst>
            </p:cNvPr>
            <p:cNvGrpSpPr/>
            <p:nvPr/>
          </p:nvGrpSpPr>
          <p:grpSpPr>
            <a:xfrm>
              <a:off x="4632754" y="1349506"/>
              <a:ext cx="275526" cy="187424"/>
              <a:chOff x="4763344" y="1279498"/>
              <a:chExt cx="275526" cy="187424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F9171AF5-73B8-DAE6-4A92-298D618A1C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9044" y="1368811"/>
                <a:ext cx="491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6D102FA-63FF-C208-BEE7-8463323797A6}"/>
                  </a:ext>
                </a:extLst>
              </p:cNvPr>
              <p:cNvSpPr txBox="1"/>
              <p:nvPr/>
            </p:nvSpPr>
            <p:spPr>
              <a:xfrm>
                <a:off x="4763344" y="1279498"/>
                <a:ext cx="275526" cy="18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18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pic>
          <p:nvPicPr>
            <p:cNvPr id="68" name="Picture 67" descr="A blurry image of a dna&#10;&#10;AI-generated content may be incorrect.">
              <a:extLst>
                <a:ext uri="{FF2B5EF4-FFF2-40B4-BE49-F238E27FC236}">
                  <a16:creationId xmlns:a16="http://schemas.microsoft.com/office/drawing/2014/main" id="{DFE35105-65E2-E338-9161-0CDC1FFB0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0" t="32055" r="11852" b="53763"/>
            <a:stretch>
              <a:fillRect/>
            </a:stretch>
          </p:blipFill>
          <p:spPr>
            <a:xfrm>
              <a:off x="4055331" y="1343569"/>
              <a:ext cx="597308" cy="184666"/>
            </a:xfrm>
            <a:prstGeom prst="rect">
              <a:avLst/>
            </a:prstGeom>
          </p:spPr>
        </p:pic>
        <p:pic>
          <p:nvPicPr>
            <p:cNvPr id="69" name="Picture 68" descr="A close-up of a dna strand&#10;&#10;AI-generated content may be incorrect.">
              <a:extLst>
                <a:ext uri="{FF2B5EF4-FFF2-40B4-BE49-F238E27FC236}">
                  <a16:creationId xmlns:a16="http://schemas.microsoft.com/office/drawing/2014/main" id="{8D241B1D-C12F-0E63-607E-3123BE2A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83" t="27535" r="18674" b="45765"/>
            <a:stretch>
              <a:fillRect/>
            </a:stretch>
          </p:blipFill>
          <p:spPr>
            <a:xfrm>
              <a:off x="4055331" y="1063825"/>
              <a:ext cx="602445" cy="266116"/>
            </a:xfrm>
            <a:prstGeom prst="rect">
              <a:avLst/>
            </a:prstGeom>
          </p:spPr>
        </p:pic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B2196FB9-17BF-8588-FC7F-F69C1568C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834" y="2604079"/>
            <a:ext cx="734172" cy="108557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41521CE-DEBF-EF19-F403-889C06BA1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22" y="3873657"/>
            <a:ext cx="602397" cy="122362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98FEB25-76B7-49AE-D5C8-E16DBF77311D}"/>
              </a:ext>
            </a:extLst>
          </p:cNvPr>
          <p:cNvSpPr/>
          <p:nvPr/>
        </p:nvSpPr>
        <p:spPr>
          <a:xfrm>
            <a:off x="2652834" y="2933877"/>
            <a:ext cx="734172" cy="2506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7FCCD06-5F93-597B-9D23-D51D913D0DB5}"/>
              </a:ext>
            </a:extLst>
          </p:cNvPr>
          <p:cNvSpPr/>
          <p:nvPr/>
        </p:nvSpPr>
        <p:spPr>
          <a:xfrm>
            <a:off x="2718722" y="4239140"/>
            <a:ext cx="614844" cy="2506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53CD004-E2BE-4B52-5E34-3BEA39C4A12A}"/>
              </a:ext>
            </a:extLst>
          </p:cNvPr>
          <p:cNvCxnSpPr>
            <a:cxnSpLocks/>
            <a:endCxn id="79" idx="1"/>
          </p:cNvCxnSpPr>
          <p:nvPr/>
        </p:nvCxnSpPr>
        <p:spPr>
          <a:xfrm>
            <a:off x="1991911" y="3950856"/>
            <a:ext cx="726810" cy="4136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15799400-8836-AA6C-989A-0F12A564983A}"/>
              </a:ext>
            </a:extLst>
          </p:cNvPr>
          <p:cNvCxnSpPr>
            <a:cxnSpLocks/>
            <a:endCxn id="78" idx="1"/>
          </p:cNvCxnSpPr>
          <p:nvPr/>
        </p:nvCxnSpPr>
        <p:spPr>
          <a:xfrm flipV="1">
            <a:off x="1976090" y="3059217"/>
            <a:ext cx="676744" cy="4191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791F454-E0D4-854A-1F32-BC6A8A5CC3DD}"/>
              </a:ext>
            </a:extLst>
          </p:cNvPr>
          <p:cNvSpPr txBox="1"/>
          <p:nvPr/>
        </p:nvSpPr>
        <p:spPr>
          <a:xfrm>
            <a:off x="185372" y="198219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97A6E-8CAB-D37D-0D19-88A50C68D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6" t="27424" r="34955" b="38384"/>
          <a:stretch>
            <a:fillRect/>
          </a:stretch>
        </p:blipFill>
        <p:spPr>
          <a:xfrm>
            <a:off x="4164546" y="2361601"/>
            <a:ext cx="1655196" cy="15705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7D1360-0CE4-B6E4-C35A-47BCAA181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8" t="37636" r="36347" b="28172"/>
          <a:stretch>
            <a:fillRect/>
          </a:stretch>
        </p:blipFill>
        <p:spPr>
          <a:xfrm>
            <a:off x="4230682" y="3932128"/>
            <a:ext cx="1548766" cy="157053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32C61-6CE4-C132-0B00-1F9B01AB0F96}"/>
              </a:ext>
            </a:extLst>
          </p:cNvPr>
          <p:cNvGrpSpPr/>
          <p:nvPr/>
        </p:nvGrpSpPr>
        <p:grpSpPr>
          <a:xfrm>
            <a:off x="4128811" y="3192750"/>
            <a:ext cx="416324" cy="176623"/>
            <a:chOff x="5449035" y="4464371"/>
            <a:chExt cx="404450" cy="1715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BD1B8E-96A4-35CE-4FD6-D10318D8A811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B51CAF6-60CF-302B-B2F6-1EC1E19D24AF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E53EE6-5CC9-5351-F481-B3BC50BFACCD}"/>
              </a:ext>
            </a:extLst>
          </p:cNvPr>
          <p:cNvGrpSpPr/>
          <p:nvPr/>
        </p:nvGrpSpPr>
        <p:grpSpPr>
          <a:xfrm>
            <a:off x="4047929" y="4215545"/>
            <a:ext cx="416324" cy="176623"/>
            <a:chOff x="5449035" y="4265248"/>
            <a:chExt cx="404450" cy="1715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79BF12-CEF2-DE2C-6911-5E6BBB3B0E86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817B40-E1F0-2764-4D12-A7EAFC6F2888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68A13F-C0B8-30A6-359A-49C6228AD877}"/>
              </a:ext>
            </a:extLst>
          </p:cNvPr>
          <p:cNvGrpSpPr/>
          <p:nvPr/>
        </p:nvGrpSpPr>
        <p:grpSpPr>
          <a:xfrm>
            <a:off x="4094934" y="2910311"/>
            <a:ext cx="416324" cy="176623"/>
            <a:chOff x="5449035" y="4734418"/>
            <a:chExt cx="404450" cy="1715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B3D2B6-7243-FF75-704F-FD00CDB33B65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3BCFB2-9C93-9EF6-FF3F-898C32FE80F4}"/>
                </a:ext>
              </a:extLst>
            </p:cNvPr>
            <p:cNvCxnSpPr>
              <a:cxnSpLocks/>
            </p:cNvCxnSpPr>
            <p:nvPr/>
          </p:nvCxnSpPr>
          <p:spPr>
            <a:xfrm>
              <a:off x="5651427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64E441-1346-71E3-592D-6226F0E56600}"/>
              </a:ext>
            </a:extLst>
          </p:cNvPr>
          <p:cNvGrpSpPr/>
          <p:nvPr/>
        </p:nvGrpSpPr>
        <p:grpSpPr>
          <a:xfrm>
            <a:off x="4103203" y="2720098"/>
            <a:ext cx="416324" cy="176623"/>
            <a:chOff x="5449035" y="4980601"/>
            <a:chExt cx="404450" cy="1715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E68AE83-4812-905F-EB1B-69CBAE48F1C3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6C00883-47F3-240F-B2B7-A12CB0091B65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44B463-7EA6-B794-3A79-21776943E38A}"/>
              </a:ext>
            </a:extLst>
          </p:cNvPr>
          <p:cNvGrpSpPr/>
          <p:nvPr/>
        </p:nvGrpSpPr>
        <p:grpSpPr>
          <a:xfrm>
            <a:off x="4114850" y="2596138"/>
            <a:ext cx="416324" cy="176623"/>
            <a:chOff x="5449035" y="4980601"/>
            <a:chExt cx="404450" cy="1715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EA52C0-53E7-7CED-4B1A-52E0660FCF6E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3EF32C2-CB60-A3AB-D0BB-B23571477018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0493A80-467F-52A0-8E2C-5039FAC62B6A}"/>
              </a:ext>
            </a:extLst>
          </p:cNvPr>
          <p:cNvGrpSpPr/>
          <p:nvPr/>
        </p:nvGrpSpPr>
        <p:grpSpPr>
          <a:xfrm>
            <a:off x="4103203" y="2491047"/>
            <a:ext cx="416324" cy="176623"/>
            <a:chOff x="5449035" y="4980601"/>
            <a:chExt cx="404450" cy="1715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37D4A8-6ABF-4343-7C85-65460AB0E119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3777F06-351D-A516-EB56-69898A7D8CB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27CAC5-3606-487A-E495-72111BA153CB}"/>
              </a:ext>
            </a:extLst>
          </p:cNvPr>
          <p:cNvGrpSpPr/>
          <p:nvPr/>
        </p:nvGrpSpPr>
        <p:grpSpPr>
          <a:xfrm>
            <a:off x="4136910" y="3382963"/>
            <a:ext cx="416324" cy="176623"/>
            <a:chOff x="5449035" y="4464371"/>
            <a:chExt cx="404450" cy="1715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97597F9-F3B3-7499-2C92-1A1653C2985B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AF1C218-1FF5-2986-1940-693FEA942D9C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FDDA844-E588-36F0-B6B0-9736E1EF7D5D}"/>
              </a:ext>
            </a:extLst>
          </p:cNvPr>
          <p:cNvGrpSpPr/>
          <p:nvPr/>
        </p:nvGrpSpPr>
        <p:grpSpPr>
          <a:xfrm>
            <a:off x="4061227" y="4498961"/>
            <a:ext cx="416324" cy="176623"/>
            <a:chOff x="5449035" y="4265248"/>
            <a:chExt cx="404450" cy="1715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FA93060-8AE7-B1BE-0F30-F224EA3B51E5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FD5F936-9882-023F-445D-0CD30CFFDD00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55B644-D91F-FCD6-DADA-7F2D073A0A4A}"/>
              </a:ext>
            </a:extLst>
          </p:cNvPr>
          <p:cNvGrpSpPr/>
          <p:nvPr/>
        </p:nvGrpSpPr>
        <p:grpSpPr>
          <a:xfrm>
            <a:off x="4094934" y="4975992"/>
            <a:ext cx="416324" cy="176623"/>
            <a:chOff x="5449035" y="4265248"/>
            <a:chExt cx="404450" cy="1715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B0FE481-48F8-450B-0ECE-C4017401EAFE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4286420-0BDC-3683-F150-17DA65DB1B99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4CA8ED6-A747-4B65-BA73-0CED635562C3}"/>
              </a:ext>
            </a:extLst>
          </p:cNvPr>
          <p:cNvGrpSpPr/>
          <p:nvPr/>
        </p:nvGrpSpPr>
        <p:grpSpPr>
          <a:xfrm>
            <a:off x="4102637" y="5150977"/>
            <a:ext cx="416324" cy="176623"/>
            <a:chOff x="5449035" y="4265248"/>
            <a:chExt cx="404450" cy="1715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94D686C-B19B-7B58-5463-B02F43EAF302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B64D059-F6B6-79FC-349C-EE08ADF4495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B42BE32-A281-1B1C-4A93-BBF05D6463F5}"/>
              </a:ext>
            </a:extLst>
          </p:cNvPr>
          <p:cNvSpPr txBox="1"/>
          <p:nvPr/>
        </p:nvSpPr>
        <p:spPr>
          <a:xfrm>
            <a:off x="1372640" y="505568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B46EE20-3413-82D6-AE44-CB334C759B00}"/>
              </a:ext>
            </a:extLst>
          </p:cNvPr>
          <p:cNvCxnSpPr>
            <a:cxnSpLocks/>
          </p:cNvCxnSpPr>
          <p:nvPr/>
        </p:nvCxnSpPr>
        <p:spPr>
          <a:xfrm flipV="1">
            <a:off x="3435131" y="3146864"/>
            <a:ext cx="612798" cy="2360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A587F3E-8EE8-D49F-6A92-520C8E2244E2}"/>
              </a:ext>
            </a:extLst>
          </p:cNvPr>
          <p:cNvCxnSpPr>
            <a:cxnSpLocks/>
          </p:cNvCxnSpPr>
          <p:nvPr/>
        </p:nvCxnSpPr>
        <p:spPr>
          <a:xfrm>
            <a:off x="3350051" y="4572302"/>
            <a:ext cx="744883" cy="145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5BEB6-2F52-9FD4-BFC6-A512EDD7A8F9}"/>
              </a:ext>
            </a:extLst>
          </p:cNvPr>
          <p:cNvSpPr/>
          <p:nvPr/>
        </p:nvSpPr>
        <p:spPr>
          <a:xfrm>
            <a:off x="4505537" y="4528495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0F947F-053A-FA65-95B1-A5BB80E13D8F}"/>
              </a:ext>
            </a:extLst>
          </p:cNvPr>
          <p:cNvSpPr/>
          <p:nvPr/>
        </p:nvSpPr>
        <p:spPr>
          <a:xfrm>
            <a:off x="4453426" y="2828823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3316833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6E76-63AA-1930-73E4-3FDB4C8E2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0AE9F1-4E7C-D051-8D9A-4227F8329AF6}"/>
              </a:ext>
            </a:extLst>
          </p:cNvPr>
          <p:cNvSpPr txBox="1"/>
          <p:nvPr/>
        </p:nvSpPr>
        <p:spPr>
          <a:xfrm>
            <a:off x="985001" y="1583055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49367D-213F-756F-F85B-0827B6EBDD21}"/>
              </a:ext>
            </a:extLst>
          </p:cNvPr>
          <p:cNvSpPr txBox="1"/>
          <p:nvPr/>
        </p:nvSpPr>
        <p:spPr>
          <a:xfrm>
            <a:off x="1019731" y="2039894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F45BCC-54A7-9727-CF76-7711B4CBAD77}"/>
              </a:ext>
            </a:extLst>
          </p:cNvPr>
          <p:cNvGrpSpPr/>
          <p:nvPr/>
        </p:nvGrpSpPr>
        <p:grpSpPr>
          <a:xfrm>
            <a:off x="2042860" y="2869817"/>
            <a:ext cx="379961" cy="192927"/>
            <a:chOff x="4820855" y="2542996"/>
            <a:chExt cx="369124" cy="18742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8A2F53-BAC5-704E-740A-A55FF3B25729}"/>
                </a:ext>
              </a:extLst>
            </p:cNvPr>
            <p:cNvSpPr txBox="1"/>
            <p:nvPr/>
          </p:nvSpPr>
          <p:spPr>
            <a:xfrm>
              <a:off x="4820855" y="2542996"/>
              <a:ext cx="369124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5A51D7-4C7B-DE6E-3D4D-3D6F3F7D049F}"/>
                </a:ext>
              </a:extLst>
            </p:cNvPr>
            <p:cNvCxnSpPr>
              <a:cxnSpLocks/>
            </p:cNvCxnSpPr>
            <p:nvPr/>
          </p:nvCxnSpPr>
          <p:spPr>
            <a:xfrm>
              <a:off x="4846550" y="2634685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CFF4D7-A027-684B-123D-31DD438878D2}"/>
              </a:ext>
            </a:extLst>
          </p:cNvPr>
          <p:cNvGrpSpPr/>
          <p:nvPr/>
        </p:nvGrpSpPr>
        <p:grpSpPr>
          <a:xfrm>
            <a:off x="2046372" y="3099101"/>
            <a:ext cx="283615" cy="192927"/>
            <a:chOff x="4820855" y="2765741"/>
            <a:chExt cx="275526" cy="18742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F9938B8-252C-0766-38A0-3E3119E6EE7B}"/>
                </a:ext>
              </a:extLst>
            </p:cNvPr>
            <p:cNvCxnSpPr>
              <a:cxnSpLocks/>
            </p:cNvCxnSpPr>
            <p:nvPr/>
          </p:nvCxnSpPr>
          <p:spPr>
            <a:xfrm>
              <a:off x="4846555" y="2855054"/>
              <a:ext cx="49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0092CE-8B74-F000-68BC-3519B4E79839}"/>
                </a:ext>
              </a:extLst>
            </p:cNvPr>
            <p:cNvSpPr txBox="1"/>
            <p:nvPr/>
          </p:nvSpPr>
          <p:spPr>
            <a:xfrm>
              <a:off x="4820855" y="2765741"/>
              <a:ext cx="275526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C3D0910-B04B-65B1-0CFD-3456344D5FBE}"/>
              </a:ext>
            </a:extLst>
          </p:cNvPr>
          <p:cNvSpPr txBox="1"/>
          <p:nvPr/>
        </p:nvSpPr>
        <p:spPr>
          <a:xfrm>
            <a:off x="1353935" y="2585035"/>
            <a:ext cx="546727" cy="290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494205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Vav</a:t>
            </a:r>
          </a:p>
          <a:p>
            <a:pPr defTabSz="494205">
              <a:defRPr/>
            </a:pPr>
            <a:r>
              <a:rPr lang="en-US" sz="618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icre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A51E25-EE36-910F-4AE2-32918A78CDD8}"/>
              </a:ext>
            </a:extLst>
          </p:cNvPr>
          <p:cNvSpPr txBox="1"/>
          <p:nvPr/>
        </p:nvSpPr>
        <p:spPr>
          <a:xfrm>
            <a:off x="1694879" y="2584120"/>
            <a:ext cx="602567" cy="2908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494205">
              <a:defRPr/>
            </a:pP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Vav</a:t>
            </a:r>
          </a:p>
          <a:p>
            <a:pPr defTabSz="494205">
              <a:defRPr/>
            </a:pPr>
            <a:r>
              <a:rPr lang="en-US" sz="618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icre</a:t>
            </a:r>
            <a:r>
              <a:rPr lang="en-US" sz="61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2E67A1-56C0-2E40-A7E6-E332775986C0}"/>
              </a:ext>
            </a:extLst>
          </p:cNvPr>
          <p:cNvSpPr txBox="1"/>
          <p:nvPr/>
        </p:nvSpPr>
        <p:spPr>
          <a:xfrm>
            <a:off x="880735" y="3120289"/>
            <a:ext cx="602568" cy="1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94205">
              <a:defRPr/>
            </a:pPr>
            <a:r>
              <a:rPr lang="en-US" sz="618" dirty="0">
                <a:solidFill>
                  <a:prstClr val="black"/>
                </a:solidFill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4A988D-E496-D565-AC83-BC8BE51E0E7E}"/>
              </a:ext>
            </a:extLst>
          </p:cNvPr>
          <p:cNvSpPr txBox="1"/>
          <p:nvPr/>
        </p:nvSpPr>
        <p:spPr>
          <a:xfrm>
            <a:off x="1059046" y="2893530"/>
            <a:ext cx="467764" cy="19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18" dirty="0"/>
              <a:t>HECTD3</a:t>
            </a:r>
          </a:p>
        </p:txBody>
      </p:sp>
      <p:pic>
        <p:nvPicPr>
          <p:cNvPr id="16" name="Picture 15" descr="A close up of a test&#10;&#10;AI-generated content may be incorrect.">
            <a:extLst>
              <a:ext uri="{FF2B5EF4-FFF2-40B4-BE49-F238E27FC236}">
                <a16:creationId xmlns:a16="http://schemas.microsoft.com/office/drawing/2014/main" id="{CA7A6000-8E2B-0386-06D6-D08A3AC1F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42" r="14393" b="38829"/>
          <a:stretch>
            <a:fillRect/>
          </a:stretch>
        </p:blipFill>
        <p:spPr>
          <a:xfrm>
            <a:off x="1442084" y="2845447"/>
            <a:ext cx="623031" cy="273928"/>
          </a:xfrm>
          <a:prstGeom prst="rect">
            <a:avLst/>
          </a:prstGeom>
        </p:spPr>
      </p:pic>
      <p:pic>
        <p:nvPicPr>
          <p:cNvPr id="17" name="Picture 16" descr="A blurry image of two black objects&#10;&#10;AI-generated content may be incorrect.">
            <a:extLst>
              <a:ext uri="{FF2B5EF4-FFF2-40B4-BE49-F238E27FC236}">
                <a16:creationId xmlns:a16="http://schemas.microsoft.com/office/drawing/2014/main" id="{6C91D893-738B-4547-ACD9-F337D7821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5" b="8348"/>
          <a:stretch>
            <a:fillRect/>
          </a:stretch>
        </p:blipFill>
        <p:spPr>
          <a:xfrm>
            <a:off x="1442084" y="3135814"/>
            <a:ext cx="623031" cy="19795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29C92AC-D17A-EE4B-CA84-CB8B0DE99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91" y="3538262"/>
            <a:ext cx="752997" cy="82829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ED42D87-B119-4DDF-09C5-04DCAE9DA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91" y="2309185"/>
            <a:ext cx="674560" cy="1069883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F35FE386-EF02-49B1-B815-C59BC1BDA276}"/>
              </a:ext>
            </a:extLst>
          </p:cNvPr>
          <p:cNvSpPr/>
          <p:nvPr/>
        </p:nvSpPr>
        <p:spPr>
          <a:xfrm>
            <a:off x="2675303" y="2642853"/>
            <a:ext cx="665147" cy="2506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3089A06-A760-9653-AC2F-8EE07E0F5978}"/>
              </a:ext>
            </a:extLst>
          </p:cNvPr>
          <p:cNvSpPr/>
          <p:nvPr/>
        </p:nvSpPr>
        <p:spPr>
          <a:xfrm>
            <a:off x="2665891" y="3587396"/>
            <a:ext cx="734172" cy="250679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F9FB286-5774-AB76-95A7-4A7D40B4C4A3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2042861" y="3328386"/>
            <a:ext cx="623031" cy="3843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389DAA6-AFD0-905C-DD11-34B0A24424B7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2041527" y="2768193"/>
            <a:ext cx="633776" cy="1286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C531F82-A927-FBE5-B69C-89CF8654478C}"/>
              </a:ext>
            </a:extLst>
          </p:cNvPr>
          <p:cNvSpPr txBox="1"/>
          <p:nvPr/>
        </p:nvSpPr>
        <p:spPr>
          <a:xfrm>
            <a:off x="707882" y="1339050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7C5C6-8ADF-BBA6-DB6F-C77294E8F8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4" t="30861" r="37714" b="37272"/>
          <a:stretch>
            <a:fillRect/>
          </a:stretch>
        </p:blipFill>
        <p:spPr>
          <a:xfrm>
            <a:off x="3886297" y="3985233"/>
            <a:ext cx="1622105" cy="1463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FD3388-1A99-FD12-E7AA-6108BE271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8" t="33249" r="34273" b="30048"/>
          <a:stretch>
            <a:fillRect/>
          </a:stretch>
        </p:blipFill>
        <p:spPr>
          <a:xfrm>
            <a:off x="3754793" y="2174539"/>
            <a:ext cx="2114548" cy="168931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4CF51F3-26CF-FAF4-D553-08BFDC797D9D}"/>
              </a:ext>
            </a:extLst>
          </p:cNvPr>
          <p:cNvGrpSpPr/>
          <p:nvPr/>
        </p:nvGrpSpPr>
        <p:grpSpPr>
          <a:xfrm>
            <a:off x="3845162" y="3191038"/>
            <a:ext cx="416324" cy="176623"/>
            <a:chOff x="5449035" y="4464371"/>
            <a:chExt cx="404450" cy="1715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D2F6DD-6E7A-78F6-35DF-352756BE4A88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FFEC81B-0FEA-0DB9-F430-E1BA42A8E374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17F326-4B4C-9FF5-56BE-102DD6D5C0AE}"/>
              </a:ext>
            </a:extLst>
          </p:cNvPr>
          <p:cNvGrpSpPr/>
          <p:nvPr/>
        </p:nvGrpSpPr>
        <p:grpSpPr>
          <a:xfrm>
            <a:off x="3819555" y="4172742"/>
            <a:ext cx="416324" cy="176623"/>
            <a:chOff x="5449035" y="4265248"/>
            <a:chExt cx="404450" cy="1715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4DAFDCA-3430-64BE-11F4-E87C786D7D25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0E30083-00E3-BD4B-1903-738876AD44F1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48653AE-5946-4B0E-5339-67306BD063C7}"/>
              </a:ext>
            </a:extLst>
          </p:cNvPr>
          <p:cNvGrpSpPr/>
          <p:nvPr/>
        </p:nvGrpSpPr>
        <p:grpSpPr>
          <a:xfrm>
            <a:off x="3811285" y="2908599"/>
            <a:ext cx="416324" cy="176623"/>
            <a:chOff x="5449035" y="4734418"/>
            <a:chExt cx="404450" cy="1715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1F0CCDA-0F6D-82E6-4A5B-91F2231B2A09}"/>
                </a:ext>
              </a:extLst>
            </p:cNvPr>
            <p:cNvSpPr txBox="1"/>
            <p:nvPr/>
          </p:nvSpPr>
          <p:spPr>
            <a:xfrm>
              <a:off x="5449035" y="473441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2B93959-BCC7-1679-A05B-C47A400532A4}"/>
                </a:ext>
              </a:extLst>
            </p:cNvPr>
            <p:cNvCxnSpPr>
              <a:cxnSpLocks/>
            </p:cNvCxnSpPr>
            <p:nvPr/>
          </p:nvCxnSpPr>
          <p:spPr>
            <a:xfrm>
              <a:off x="5651427" y="4820137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CBF1233-7B84-889E-0D8B-EC14A241452B}"/>
              </a:ext>
            </a:extLst>
          </p:cNvPr>
          <p:cNvGrpSpPr/>
          <p:nvPr/>
        </p:nvGrpSpPr>
        <p:grpSpPr>
          <a:xfrm>
            <a:off x="3819555" y="2718386"/>
            <a:ext cx="416324" cy="176623"/>
            <a:chOff x="5449035" y="4980601"/>
            <a:chExt cx="404450" cy="1715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564C05-E636-CA6D-53D6-8ED002CCE10C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C427D0C-535F-95E2-1022-38C5E135D594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D44C97-18CE-708D-E664-BDB406A23052}"/>
              </a:ext>
            </a:extLst>
          </p:cNvPr>
          <p:cNvGrpSpPr/>
          <p:nvPr/>
        </p:nvGrpSpPr>
        <p:grpSpPr>
          <a:xfrm>
            <a:off x="3831201" y="2594425"/>
            <a:ext cx="416324" cy="176623"/>
            <a:chOff x="5449035" y="4980601"/>
            <a:chExt cx="404450" cy="1715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7281FB-4826-82A7-A80D-E7AD9244CF98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A1EB059-81C9-2BB6-398A-1970B3633A0B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E69737-7268-4CAF-E79B-7F139D334E02}"/>
              </a:ext>
            </a:extLst>
          </p:cNvPr>
          <p:cNvGrpSpPr/>
          <p:nvPr/>
        </p:nvGrpSpPr>
        <p:grpSpPr>
          <a:xfrm>
            <a:off x="3819555" y="2489335"/>
            <a:ext cx="416324" cy="176623"/>
            <a:chOff x="5449035" y="4980601"/>
            <a:chExt cx="404450" cy="17158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86BA480-E8E6-AA36-E9DD-F121BB1EF76C}"/>
                </a:ext>
              </a:extLst>
            </p:cNvPr>
            <p:cNvSpPr txBox="1"/>
            <p:nvPr/>
          </p:nvSpPr>
          <p:spPr>
            <a:xfrm>
              <a:off x="5449035" y="49806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FF63666-C854-7564-7C1A-3BA75829D5E7}"/>
                </a:ext>
              </a:extLst>
            </p:cNvPr>
            <p:cNvCxnSpPr>
              <a:cxnSpLocks/>
            </p:cNvCxnSpPr>
            <p:nvPr/>
          </p:nvCxnSpPr>
          <p:spPr>
            <a:xfrm>
              <a:off x="5656844" y="507118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819E01-A378-1E64-BF56-71EEBABD3383}"/>
              </a:ext>
            </a:extLst>
          </p:cNvPr>
          <p:cNvGrpSpPr/>
          <p:nvPr/>
        </p:nvGrpSpPr>
        <p:grpSpPr>
          <a:xfrm>
            <a:off x="3853261" y="3381251"/>
            <a:ext cx="416324" cy="176623"/>
            <a:chOff x="5449035" y="4464371"/>
            <a:chExt cx="404450" cy="1715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AB75922-FDA2-6A6E-5035-98AE136DA6F0}"/>
                </a:ext>
              </a:extLst>
            </p:cNvPr>
            <p:cNvSpPr txBox="1"/>
            <p:nvPr/>
          </p:nvSpPr>
          <p:spPr>
            <a:xfrm>
              <a:off x="5449035" y="446437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45DBDA1-79FB-997C-D83B-956DC228C8EB}"/>
                </a:ext>
              </a:extLst>
            </p:cNvPr>
            <p:cNvCxnSpPr>
              <a:cxnSpLocks/>
            </p:cNvCxnSpPr>
            <p:nvPr/>
          </p:nvCxnSpPr>
          <p:spPr>
            <a:xfrm>
              <a:off x="5621285" y="4551610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38B921-01D9-AEA8-0E43-454269084B02}"/>
              </a:ext>
            </a:extLst>
          </p:cNvPr>
          <p:cNvGrpSpPr/>
          <p:nvPr/>
        </p:nvGrpSpPr>
        <p:grpSpPr>
          <a:xfrm>
            <a:off x="3832853" y="4456158"/>
            <a:ext cx="416324" cy="176623"/>
            <a:chOff x="5449035" y="4265248"/>
            <a:chExt cx="404450" cy="1715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4EAB3B-16F8-00B9-9E09-D20C04ECC995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C827438-A178-1DA0-525D-822A1EEF72EA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42CBCF0-5686-C10B-DDFF-A1C869832AE0}"/>
              </a:ext>
            </a:extLst>
          </p:cNvPr>
          <p:cNvGrpSpPr/>
          <p:nvPr/>
        </p:nvGrpSpPr>
        <p:grpSpPr>
          <a:xfrm>
            <a:off x="3866560" y="4933190"/>
            <a:ext cx="416324" cy="176623"/>
            <a:chOff x="5449035" y="4265248"/>
            <a:chExt cx="404450" cy="1715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579884-C85E-ADE3-0E58-67DB425C0C39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ACF5ED4-9ECC-509A-D67D-5B7578CD803D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082DD9B-BAC9-6D76-4724-09752C86C215}"/>
              </a:ext>
            </a:extLst>
          </p:cNvPr>
          <p:cNvGrpSpPr/>
          <p:nvPr/>
        </p:nvGrpSpPr>
        <p:grpSpPr>
          <a:xfrm>
            <a:off x="3874264" y="5108175"/>
            <a:ext cx="416324" cy="176623"/>
            <a:chOff x="5449035" y="4265248"/>
            <a:chExt cx="404450" cy="1715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D100A0-7556-E80B-0AA5-954F316F7D37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2A19598-7E5B-A242-A0F2-8178A8804438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D704534-1C6C-79A7-89E1-7C58226859FE}"/>
              </a:ext>
            </a:extLst>
          </p:cNvPr>
          <p:cNvSpPr txBox="1"/>
          <p:nvPr/>
        </p:nvSpPr>
        <p:spPr>
          <a:xfrm>
            <a:off x="2680039" y="1367541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9C52A0-F75E-0CE0-9EA4-451EA0F3DA18}"/>
              </a:ext>
            </a:extLst>
          </p:cNvPr>
          <p:cNvCxnSpPr>
            <a:cxnSpLocks/>
          </p:cNvCxnSpPr>
          <p:nvPr/>
        </p:nvCxnSpPr>
        <p:spPr>
          <a:xfrm>
            <a:off x="3329863" y="3060960"/>
            <a:ext cx="544797" cy="378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75AC6F-B41B-AF0A-2BC2-8ED2C038E501}"/>
              </a:ext>
            </a:extLst>
          </p:cNvPr>
          <p:cNvCxnSpPr>
            <a:cxnSpLocks/>
          </p:cNvCxnSpPr>
          <p:nvPr/>
        </p:nvCxnSpPr>
        <p:spPr>
          <a:xfrm>
            <a:off x="3340450" y="4316738"/>
            <a:ext cx="596317" cy="583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D88E0FF-5979-01CB-7E5B-D5882186BAD3}"/>
              </a:ext>
            </a:extLst>
          </p:cNvPr>
          <p:cNvSpPr/>
          <p:nvPr/>
        </p:nvSpPr>
        <p:spPr>
          <a:xfrm>
            <a:off x="4429351" y="2758964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AC3A570-B541-3DF5-033A-6343E42115EA}"/>
              </a:ext>
            </a:extLst>
          </p:cNvPr>
          <p:cNvSpPr/>
          <p:nvPr/>
        </p:nvSpPr>
        <p:spPr>
          <a:xfrm>
            <a:off x="4368598" y="4409374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488414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DE812-7F0A-F083-664A-911C17711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1237EC-5467-FC81-4691-C12B158D4BB6}"/>
              </a:ext>
            </a:extLst>
          </p:cNvPr>
          <p:cNvSpPr txBox="1"/>
          <p:nvPr/>
        </p:nvSpPr>
        <p:spPr>
          <a:xfrm>
            <a:off x="610870" y="1931413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84E7EA-D7C8-0FF5-6E9D-B053C05465E4}"/>
              </a:ext>
            </a:extLst>
          </p:cNvPr>
          <p:cNvSpPr txBox="1"/>
          <p:nvPr/>
        </p:nvSpPr>
        <p:spPr>
          <a:xfrm>
            <a:off x="645599" y="2388252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23DC301-CF80-3F46-D1BC-AC6B5A3585BB}"/>
              </a:ext>
            </a:extLst>
          </p:cNvPr>
          <p:cNvGrpSpPr/>
          <p:nvPr/>
        </p:nvGrpSpPr>
        <p:grpSpPr>
          <a:xfrm>
            <a:off x="913739" y="2845091"/>
            <a:ext cx="1385203" cy="748951"/>
            <a:chOff x="3587124" y="3181122"/>
            <a:chExt cx="1345694" cy="72759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B69BEF-D216-4E61-EC1F-47BE220E4F12}"/>
                </a:ext>
              </a:extLst>
            </p:cNvPr>
            <p:cNvSpPr txBox="1"/>
            <p:nvPr/>
          </p:nvSpPr>
          <p:spPr>
            <a:xfrm>
              <a:off x="3916776" y="3181122"/>
              <a:ext cx="598788" cy="2825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494205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Cd11c</a:t>
              </a:r>
            </a:p>
            <a:p>
              <a:pPr defTabSz="494205">
                <a:defRPr/>
              </a:pPr>
              <a:r>
                <a:rPr lang="en-US" sz="618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WT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775BF2-95CE-CDA7-261A-8F754F4BC4C2}"/>
                </a:ext>
              </a:extLst>
            </p:cNvPr>
            <p:cNvSpPr txBox="1"/>
            <p:nvPr/>
          </p:nvSpPr>
          <p:spPr>
            <a:xfrm>
              <a:off x="4239384" y="3183981"/>
              <a:ext cx="531133" cy="2825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494205">
                <a:defRPr/>
              </a:pP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Cd11c </a:t>
              </a:r>
              <a:r>
                <a:rPr lang="en-US" sz="618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</a:t>
              </a:r>
              <a:r>
                <a:rPr lang="en-US" sz="618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KO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C5F78EE-69F3-5C3C-0BF3-7FE46980072A}"/>
                </a:ext>
              </a:extLst>
            </p:cNvPr>
            <p:cNvGrpSpPr/>
            <p:nvPr/>
          </p:nvGrpSpPr>
          <p:grpSpPr>
            <a:xfrm>
              <a:off x="4563694" y="3452426"/>
              <a:ext cx="369124" cy="187424"/>
              <a:chOff x="4793178" y="1766381"/>
              <a:chExt cx="369124" cy="18742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1E0CBE7-BEC0-BAB6-D6DA-C0A90B631BBF}"/>
                  </a:ext>
                </a:extLst>
              </p:cNvPr>
              <p:cNvSpPr txBox="1"/>
              <p:nvPr/>
            </p:nvSpPr>
            <p:spPr>
              <a:xfrm>
                <a:off x="4793178" y="1766381"/>
                <a:ext cx="369124" cy="18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18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9BAE6C9-90B5-1785-E84E-71F4254743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18873" y="1858070"/>
                <a:ext cx="491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17F1289-F7DA-9416-4201-2BD3D457A271}"/>
                </a:ext>
              </a:extLst>
            </p:cNvPr>
            <p:cNvSpPr txBox="1"/>
            <p:nvPr/>
          </p:nvSpPr>
          <p:spPr>
            <a:xfrm>
              <a:off x="3607930" y="3474091"/>
              <a:ext cx="454423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18" dirty="0"/>
                <a:t>HECTD3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0B4A240-2A4A-F785-6D02-7F7C8E2D14E4}"/>
                </a:ext>
              </a:extLst>
            </p:cNvPr>
            <p:cNvSpPr txBox="1"/>
            <p:nvPr/>
          </p:nvSpPr>
          <p:spPr>
            <a:xfrm>
              <a:off x="3587124" y="3721288"/>
              <a:ext cx="432400" cy="187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94205">
                <a:defRPr/>
              </a:pPr>
              <a:r>
                <a:rPr lang="en-US" sz="618" dirty="0">
                  <a:solidFill>
                    <a:prstClr val="black"/>
                  </a:solidFill>
                  <a:cs typeface="Arial" panose="020B0604020202020204" pitchFamily="34" charset="0"/>
                </a:rPr>
                <a:t>GAPDH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E9B03F-1BF1-B117-34DE-730656DB959E}"/>
                </a:ext>
              </a:extLst>
            </p:cNvPr>
            <p:cNvGrpSpPr/>
            <p:nvPr/>
          </p:nvGrpSpPr>
          <p:grpSpPr>
            <a:xfrm>
              <a:off x="4567356" y="3711315"/>
              <a:ext cx="275526" cy="187424"/>
              <a:chOff x="4805152" y="2025270"/>
              <a:chExt cx="275526" cy="187424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EA1316A-6EAF-95B2-2612-133C44CA6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0852" y="2114583"/>
                <a:ext cx="491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E0291D-4C34-BD5D-0DB8-1855DF03FA4E}"/>
                  </a:ext>
                </a:extLst>
              </p:cNvPr>
              <p:cNvSpPr txBox="1"/>
              <p:nvPr/>
            </p:nvSpPr>
            <p:spPr>
              <a:xfrm>
                <a:off x="4805152" y="2025270"/>
                <a:ext cx="275526" cy="18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41342">
                  <a:defRPr/>
                </a:pPr>
                <a:r>
                  <a:rPr lang="en-US" sz="618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pic>
          <p:nvPicPr>
            <p:cNvPr id="30" name="Picture 29" descr="A blurry image of a person's feet&#10;&#10;AI-generated content may be incorrect.">
              <a:extLst>
                <a:ext uri="{FF2B5EF4-FFF2-40B4-BE49-F238E27FC236}">
                  <a16:creationId xmlns:a16="http://schemas.microsoft.com/office/drawing/2014/main" id="{EB0EC2F2-CBC7-7575-4A9F-6FC8D6AF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110" b="33345"/>
            <a:stretch>
              <a:fillRect/>
            </a:stretch>
          </p:blipFill>
          <p:spPr>
            <a:xfrm>
              <a:off x="3985530" y="3705986"/>
              <a:ext cx="597556" cy="192310"/>
            </a:xfrm>
            <a:prstGeom prst="rect">
              <a:avLst/>
            </a:prstGeom>
          </p:spPr>
        </p:pic>
        <p:pic>
          <p:nvPicPr>
            <p:cNvPr id="31" name="Picture 30" descr="A blurry image of a person's hand&#10;&#10;AI-generated content may be incorrect.">
              <a:extLst>
                <a:ext uri="{FF2B5EF4-FFF2-40B4-BE49-F238E27FC236}">
                  <a16:creationId xmlns:a16="http://schemas.microsoft.com/office/drawing/2014/main" id="{BF2EF436-0BA8-4F80-5E74-C7CFC2086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999" b="49355"/>
            <a:stretch>
              <a:fillRect/>
            </a:stretch>
          </p:blipFill>
          <p:spPr>
            <a:xfrm flipH="1">
              <a:off x="3981446" y="3424128"/>
              <a:ext cx="602452" cy="266115"/>
            </a:xfrm>
            <a:prstGeom prst="rect">
              <a:avLst/>
            </a:prstGeom>
          </p:spPr>
        </p:pic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71207491-2A95-A988-8129-808225B01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01" y="3496159"/>
            <a:ext cx="731034" cy="68711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8044B54-C0D7-80E7-CFBF-D440DE6EE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41" y="2332753"/>
            <a:ext cx="618085" cy="1003996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364E3054-F4A1-4D53-4389-EDA644A2EDC4}"/>
              </a:ext>
            </a:extLst>
          </p:cNvPr>
          <p:cNvSpPr/>
          <p:nvPr/>
        </p:nvSpPr>
        <p:spPr>
          <a:xfrm>
            <a:off x="2589241" y="2438341"/>
            <a:ext cx="618085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9755480-14F0-A17C-828C-D1EF4C1BA985}"/>
              </a:ext>
            </a:extLst>
          </p:cNvPr>
          <p:cNvSpPr/>
          <p:nvPr/>
        </p:nvSpPr>
        <p:spPr>
          <a:xfrm>
            <a:off x="2547162" y="3804854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E0476CC-69DA-5BD8-4A2C-F80931288DDA}"/>
              </a:ext>
            </a:extLst>
          </p:cNvPr>
          <p:cNvCxnSpPr>
            <a:cxnSpLocks/>
          </p:cNvCxnSpPr>
          <p:nvPr/>
        </p:nvCxnSpPr>
        <p:spPr>
          <a:xfrm flipV="1">
            <a:off x="1912497" y="2673381"/>
            <a:ext cx="676744" cy="4191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3821C78-1116-749B-D5D0-277DD4F1E1D5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1912499" y="3566018"/>
            <a:ext cx="611603" cy="2736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B8505CC-3A78-621D-FDE3-CD588BBFAB61}"/>
              </a:ext>
            </a:extLst>
          </p:cNvPr>
          <p:cNvSpPr txBox="1"/>
          <p:nvPr/>
        </p:nvSpPr>
        <p:spPr>
          <a:xfrm>
            <a:off x="442017" y="1715289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3F5D70-4B4C-1ECC-B3EA-D8820773F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1" t="12923" r="28383" b="32203"/>
          <a:stretch>
            <a:fillRect/>
          </a:stretch>
        </p:blipFill>
        <p:spPr>
          <a:xfrm flipH="1">
            <a:off x="3931880" y="2167061"/>
            <a:ext cx="1159918" cy="1750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A94370-C777-1E7D-D5E8-35AE516DD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8" t="36449" r="28671" b="32453"/>
          <a:stretch>
            <a:fillRect/>
          </a:stretch>
        </p:blipFill>
        <p:spPr>
          <a:xfrm>
            <a:off x="3736128" y="4543102"/>
            <a:ext cx="1726592" cy="142841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7FC44E6-5FBB-D760-C38C-B0095E4FB984}"/>
              </a:ext>
            </a:extLst>
          </p:cNvPr>
          <p:cNvGrpSpPr/>
          <p:nvPr/>
        </p:nvGrpSpPr>
        <p:grpSpPr>
          <a:xfrm>
            <a:off x="5015133" y="2802311"/>
            <a:ext cx="416324" cy="184666"/>
            <a:chOff x="7572106" y="2166894"/>
            <a:chExt cx="404450" cy="1793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0FAA37-8E4A-2C86-F850-24E317DF0011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D18742A-7FBA-10A1-3C89-A583485FF2E0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ECB1D8-0279-5EF5-57CD-B1D5D55012BC}"/>
              </a:ext>
            </a:extLst>
          </p:cNvPr>
          <p:cNvGrpSpPr/>
          <p:nvPr/>
        </p:nvGrpSpPr>
        <p:grpSpPr>
          <a:xfrm>
            <a:off x="5006941" y="2653833"/>
            <a:ext cx="416324" cy="184666"/>
            <a:chOff x="6125220" y="1387474"/>
            <a:chExt cx="404450" cy="17939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E57651-B7BE-587A-B676-A616A1F862D2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8BF6289-3923-577E-E7F6-4C64B31F1119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459EB4-94C5-1EE9-B483-D811E64516FC}"/>
              </a:ext>
            </a:extLst>
          </p:cNvPr>
          <p:cNvGrpSpPr/>
          <p:nvPr/>
        </p:nvGrpSpPr>
        <p:grpSpPr>
          <a:xfrm>
            <a:off x="5006941" y="2445613"/>
            <a:ext cx="416324" cy="184666"/>
            <a:chOff x="7562523" y="1706102"/>
            <a:chExt cx="404450" cy="1793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9B01C6-06A0-61D9-B9AF-C9AE072343A7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48B41C4-8FEB-D68B-FA61-5AC9DB429082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4388E55-22DA-DF91-3F58-0D6E78A3764B}"/>
              </a:ext>
            </a:extLst>
          </p:cNvPr>
          <p:cNvGrpSpPr/>
          <p:nvPr/>
        </p:nvGrpSpPr>
        <p:grpSpPr>
          <a:xfrm>
            <a:off x="5006940" y="2245431"/>
            <a:ext cx="418404" cy="184666"/>
            <a:chOff x="6516584" y="2475987"/>
            <a:chExt cx="406470" cy="17939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DAB0F0-7376-7A73-F32B-B41F028CF282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B5CF9B4-F08C-AAC8-99A8-225C8B640D91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55231CB-FBDD-0455-9BCD-ED5E5993EA73}"/>
              </a:ext>
            </a:extLst>
          </p:cNvPr>
          <p:cNvGrpSpPr/>
          <p:nvPr/>
        </p:nvGrpSpPr>
        <p:grpSpPr>
          <a:xfrm>
            <a:off x="5006941" y="2323066"/>
            <a:ext cx="450752" cy="184666"/>
            <a:chOff x="6181979" y="2574377"/>
            <a:chExt cx="437896" cy="17939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6E40DC-346F-5010-9DAF-0C75C88DC369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AA0DDE0-F94A-D569-BAFC-CE100E241F99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A269A5-9880-0D74-1D8F-5CA13A6FF8B5}"/>
              </a:ext>
            </a:extLst>
          </p:cNvPr>
          <p:cNvGrpSpPr/>
          <p:nvPr/>
        </p:nvGrpSpPr>
        <p:grpSpPr>
          <a:xfrm>
            <a:off x="4999916" y="2351505"/>
            <a:ext cx="416324" cy="184666"/>
            <a:chOff x="7537452" y="1538701"/>
            <a:chExt cx="404450" cy="1793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9835F1-3534-8265-6BC3-7F8F484F4102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D99A725-3EDD-2689-2FEF-D1093214AC87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707AC4-487A-DFFE-5CF5-EEE1E4729318}"/>
              </a:ext>
            </a:extLst>
          </p:cNvPr>
          <p:cNvGrpSpPr/>
          <p:nvPr/>
        </p:nvGrpSpPr>
        <p:grpSpPr>
          <a:xfrm>
            <a:off x="4999916" y="3298237"/>
            <a:ext cx="416324" cy="184666"/>
            <a:chOff x="7572106" y="2166894"/>
            <a:chExt cx="404450" cy="17939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5C2CB6E-6EED-6E0A-6FCF-857C26EF06C8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87C754F-C1FA-B31C-37F7-B9E30DE0362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24038C-8351-350A-3545-EDF9E1751DC2}"/>
              </a:ext>
            </a:extLst>
          </p:cNvPr>
          <p:cNvGrpSpPr/>
          <p:nvPr/>
        </p:nvGrpSpPr>
        <p:grpSpPr>
          <a:xfrm>
            <a:off x="5431458" y="4848100"/>
            <a:ext cx="416324" cy="176623"/>
            <a:chOff x="7572106" y="2166894"/>
            <a:chExt cx="404450" cy="1715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BC8A964-CEFC-932E-B7DF-363471FBC52C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5F4EC0B-3179-7BA6-9E64-40F44B17A274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71405D-6D9D-EFF9-81FA-045451C12293}"/>
              </a:ext>
            </a:extLst>
          </p:cNvPr>
          <p:cNvGrpSpPr/>
          <p:nvPr/>
        </p:nvGrpSpPr>
        <p:grpSpPr>
          <a:xfrm>
            <a:off x="5424632" y="5127846"/>
            <a:ext cx="416324" cy="176623"/>
            <a:chOff x="7572106" y="2166894"/>
            <a:chExt cx="404450" cy="1715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47DBE91-CB01-2984-B104-80B0FAAEDA5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9FA5FBF-1CEC-2A91-A1BD-19AAAF735497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CC2027-2C47-A33D-99DA-DF51232A2D89}"/>
              </a:ext>
            </a:extLst>
          </p:cNvPr>
          <p:cNvGrpSpPr/>
          <p:nvPr/>
        </p:nvGrpSpPr>
        <p:grpSpPr>
          <a:xfrm>
            <a:off x="5431458" y="5701907"/>
            <a:ext cx="416324" cy="176623"/>
            <a:chOff x="7572106" y="2166894"/>
            <a:chExt cx="404450" cy="1715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4D20A7-F1FE-D9A9-DC01-DCB0AC356935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6D5DFC-E790-FCCE-742A-2657E90956A5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C881F0D-D85D-DFBC-7C1B-053C313C3E62}"/>
              </a:ext>
            </a:extLst>
          </p:cNvPr>
          <p:cNvGrpSpPr/>
          <p:nvPr/>
        </p:nvGrpSpPr>
        <p:grpSpPr>
          <a:xfrm>
            <a:off x="5431458" y="5541375"/>
            <a:ext cx="416324" cy="176623"/>
            <a:chOff x="7572106" y="2166894"/>
            <a:chExt cx="404450" cy="1715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B5B1BB0-CFCD-767F-A794-F8BBFC8D234E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DEF4E17-6E9F-373C-0FA4-7B119B51D095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8B58D82-C205-A051-0144-76DCD7EDA6DD}"/>
              </a:ext>
            </a:extLst>
          </p:cNvPr>
          <p:cNvSpPr txBox="1"/>
          <p:nvPr/>
        </p:nvSpPr>
        <p:spPr>
          <a:xfrm>
            <a:off x="1996049" y="856918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4DE691-D175-69CE-2818-B35E6A1148BF}"/>
              </a:ext>
            </a:extLst>
          </p:cNvPr>
          <p:cNvCxnSpPr>
            <a:cxnSpLocks/>
            <a:endCxn id="7" idx="3"/>
          </p:cNvCxnSpPr>
          <p:nvPr/>
        </p:nvCxnSpPr>
        <p:spPr>
          <a:xfrm>
            <a:off x="3225919" y="3033420"/>
            <a:ext cx="705961" cy="89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106908-3961-F2AB-CAE1-11D506A5FC99}"/>
              </a:ext>
            </a:extLst>
          </p:cNvPr>
          <p:cNvCxnSpPr>
            <a:cxnSpLocks/>
          </p:cNvCxnSpPr>
          <p:nvPr/>
        </p:nvCxnSpPr>
        <p:spPr>
          <a:xfrm>
            <a:off x="3283022" y="4134201"/>
            <a:ext cx="374578" cy="567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F4C19272-1B24-2B7C-FA88-309D633BB563}"/>
              </a:ext>
            </a:extLst>
          </p:cNvPr>
          <p:cNvSpPr/>
          <p:nvPr/>
        </p:nvSpPr>
        <p:spPr>
          <a:xfrm>
            <a:off x="4366379" y="5077654"/>
            <a:ext cx="707973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E1810EE-D69F-5E41-23CF-F1F894781796}"/>
              </a:ext>
            </a:extLst>
          </p:cNvPr>
          <p:cNvSpPr/>
          <p:nvPr/>
        </p:nvSpPr>
        <p:spPr>
          <a:xfrm>
            <a:off x="4474336" y="2344185"/>
            <a:ext cx="416325" cy="26929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2832713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95372-9584-44A0-6F6C-9DEB1EDE3A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t="30726" r="8516" b="39224"/>
          <a:stretch/>
        </p:blipFill>
        <p:spPr>
          <a:xfrm>
            <a:off x="1251334" y="3205384"/>
            <a:ext cx="3054317" cy="10714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77DB57-23AA-036F-4391-EB729A6FC553}"/>
              </a:ext>
            </a:extLst>
          </p:cNvPr>
          <p:cNvSpPr txBox="1"/>
          <p:nvPr/>
        </p:nvSpPr>
        <p:spPr>
          <a:xfrm>
            <a:off x="2189318" y="3034001"/>
            <a:ext cx="447871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FDB9DD-7E26-B079-5656-4254126C0195}"/>
              </a:ext>
            </a:extLst>
          </p:cNvPr>
          <p:cNvSpPr/>
          <p:nvPr/>
        </p:nvSpPr>
        <p:spPr>
          <a:xfrm>
            <a:off x="1342478" y="3614701"/>
            <a:ext cx="2875899" cy="2640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847B3A-E8CD-5129-7747-7709C690AD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t="31237" r="5841" b="56290"/>
          <a:stretch/>
        </p:blipFill>
        <p:spPr>
          <a:xfrm>
            <a:off x="1243981" y="4319559"/>
            <a:ext cx="3061670" cy="4457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7C1938-F14F-72AC-DE27-375815F02AF3}"/>
              </a:ext>
            </a:extLst>
          </p:cNvPr>
          <p:cNvSpPr txBox="1"/>
          <p:nvPr/>
        </p:nvSpPr>
        <p:spPr>
          <a:xfrm>
            <a:off x="4218377" y="3519344"/>
            <a:ext cx="913323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HECTD3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F25A45-6BCA-7EF8-DE7A-05833F80BAB2}"/>
              </a:ext>
            </a:extLst>
          </p:cNvPr>
          <p:cNvSpPr txBox="1"/>
          <p:nvPr/>
        </p:nvSpPr>
        <p:spPr>
          <a:xfrm>
            <a:off x="4241841" y="4320685"/>
            <a:ext cx="913323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DB905E-A73E-6D87-FBFE-D94168C08692}"/>
              </a:ext>
            </a:extLst>
          </p:cNvPr>
          <p:cNvSpPr txBox="1"/>
          <p:nvPr/>
        </p:nvSpPr>
        <p:spPr>
          <a:xfrm>
            <a:off x="906185" y="3392933"/>
            <a:ext cx="373246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C6D072-A3DB-5573-F104-769566C2CE87}"/>
              </a:ext>
            </a:extLst>
          </p:cNvPr>
          <p:cNvSpPr txBox="1"/>
          <p:nvPr/>
        </p:nvSpPr>
        <p:spPr>
          <a:xfrm>
            <a:off x="906185" y="3507050"/>
            <a:ext cx="373246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3D8824-E799-B068-3024-F2977AF098AD}"/>
              </a:ext>
            </a:extLst>
          </p:cNvPr>
          <p:cNvSpPr txBox="1"/>
          <p:nvPr/>
        </p:nvSpPr>
        <p:spPr>
          <a:xfrm>
            <a:off x="965587" y="3676787"/>
            <a:ext cx="312192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E5F6A2-0C2F-D30E-527E-B16F68DB5757}"/>
              </a:ext>
            </a:extLst>
          </p:cNvPr>
          <p:cNvSpPr txBox="1"/>
          <p:nvPr/>
        </p:nvSpPr>
        <p:spPr>
          <a:xfrm>
            <a:off x="965587" y="3865288"/>
            <a:ext cx="312192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BAEA43-C40E-CDC0-7CAC-7A0E517064B6}"/>
              </a:ext>
            </a:extLst>
          </p:cNvPr>
          <p:cNvSpPr txBox="1"/>
          <p:nvPr/>
        </p:nvSpPr>
        <p:spPr>
          <a:xfrm>
            <a:off x="965587" y="4003987"/>
            <a:ext cx="312192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A23423-A505-2D29-BA7A-748CBFC00A84}"/>
              </a:ext>
            </a:extLst>
          </p:cNvPr>
          <p:cNvSpPr txBox="1"/>
          <p:nvPr/>
        </p:nvSpPr>
        <p:spPr>
          <a:xfrm>
            <a:off x="3888316" y="3034001"/>
            <a:ext cx="1142168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KO splenocytes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42374F-81B0-4E66-DADC-DB0117FF900A}"/>
              </a:ext>
            </a:extLst>
          </p:cNvPr>
          <p:cNvSpPr txBox="1"/>
          <p:nvPr/>
        </p:nvSpPr>
        <p:spPr>
          <a:xfrm>
            <a:off x="1859785" y="3034001"/>
            <a:ext cx="447871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  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01E29C-1F0D-CB19-E33F-1B43F5A8F2BD}"/>
              </a:ext>
            </a:extLst>
          </p:cNvPr>
          <p:cNvSpPr txBox="1"/>
          <p:nvPr/>
        </p:nvSpPr>
        <p:spPr>
          <a:xfrm>
            <a:off x="2731793" y="3034001"/>
            <a:ext cx="469855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9B14D4-5AEC-AA4C-9B1F-7776F5C1487D}"/>
              </a:ext>
            </a:extLst>
          </p:cNvPr>
          <p:cNvSpPr txBox="1"/>
          <p:nvPr/>
        </p:nvSpPr>
        <p:spPr>
          <a:xfrm>
            <a:off x="2451619" y="3034001"/>
            <a:ext cx="458188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18A099-FBE0-BD06-BB38-AE6B01A0200B}"/>
              </a:ext>
            </a:extLst>
          </p:cNvPr>
          <p:cNvSpPr txBox="1"/>
          <p:nvPr/>
        </p:nvSpPr>
        <p:spPr>
          <a:xfrm>
            <a:off x="1388459" y="3034001"/>
            <a:ext cx="766089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        WT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D0E565-AB74-C6B3-A681-2062BDD51EDF}"/>
              </a:ext>
            </a:extLst>
          </p:cNvPr>
          <p:cNvSpPr txBox="1"/>
          <p:nvPr/>
        </p:nvSpPr>
        <p:spPr>
          <a:xfrm>
            <a:off x="3556299" y="3034001"/>
            <a:ext cx="527297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14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E4C464-7480-51E7-5BEC-8DED0E8E7AC6}"/>
              </a:ext>
            </a:extLst>
          </p:cNvPr>
          <p:cNvSpPr txBox="1"/>
          <p:nvPr/>
        </p:nvSpPr>
        <p:spPr>
          <a:xfrm>
            <a:off x="3006956" y="3034001"/>
            <a:ext cx="511593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DA27EF-66D0-37EA-A6F7-D9EC589BF43A}"/>
              </a:ext>
            </a:extLst>
          </p:cNvPr>
          <p:cNvSpPr txBox="1"/>
          <p:nvPr/>
        </p:nvSpPr>
        <p:spPr>
          <a:xfrm>
            <a:off x="3292597" y="3034001"/>
            <a:ext cx="408212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0E9BD49-7AE2-58E4-9B56-F995F8F1ACFF}"/>
              </a:ext>
            </a:extLst>
          </p:cNvPr>
          <p:cNvCxnSpPr>
            <a:cxnSpLocks/>
          </p:cNvCxnSpPr>
          <p:nvPr/>
        </p:nvCxnSpPr>
        <p:spPr>
          <a:xfrm>
            <a:off x="1175716" y="3505923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2234E51-797B-EA55-222F-E674B54A6DAD}"/>
              </a:ext>
            </a:extLst>
          </p:cNvPr>
          <p:cNvCxnSpPr>
            <a:cxnSpLocks/>
          </p:cNvCxnSpPr>
          <p:nvPr/>
        </p:nvCxnSpPr>
        <p:spPr>
          <a:xfrm>
            <a:off x="1175716" y="3614701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6554DD6-FCAA-0963-1CBF-4B8F5C2F93B7}"/>
              </a:ext>
            </a:extLst>
          </p:cNvPr>
          <p:cNvCxnSpPr>
            <a:cxnSpLocks/>
          </p:cNvCxnSpPr>
          <p:nvPr/>
        </p:nvCxnSpPr>
        <p:spPr>
          <a:xfrm>
            <a:off x="1175716" y="3793203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E8C30A-28EE-B8E3-958D-4C3F2120468B}"/>
              </a:ext>
            </a:extLst>
          </p:cNvPr>
          <p:cNvCxnSpPr>
            <a:cxnSpLocks/>
          </p:cNvCxnSpPr>
          <p:nvPr/>
        </p:nvCxnSpPr>
        <p:spPr>
          <a:xfrm>
            <a:off x="1175716" y="3960774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F916318-1C90-1D0A-4585-F9F9C045A375}"/>
              </a:ext>
            </a:extLst>
          </p:cNvPr>
          <p:cNvCxnSpPr>
            <a:cxnSpLocks/>
          </p:cNvCxnSpPr>
          <p:nvPr/>
        </p:nvCxnSpPr>
        <p:spPr>
          <a:xfrm>
            <a:off x="1175716" y="4133693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A7C24BC-5FDF-1C75-05A4-CD21B8FFB3AA}"/>
              </a:ext>
            </a:extLst>
          </p:cNvPr>
          <p:cNvSpPr txBox="1"/>
          <p:nvPr/>
        </p:nvSpPr>
        <p:spPr>
          <a:xfrm>
            <a:off x="862987" y="2393572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94275-543C-AA64-C840-5F73720D7127}"/>
              </a:ext>
            </a:extLst>
          </p:cNvPr>
          <p:cNvSpPr txBox="1"/>
          <p:nvPr/>
        </p:nvSpPr>
        <p:spPr>
          <a:xfrm>
            <a:off x="685549" y="2165123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8D5AE2-60D9-4769-C9CF-05E7BBEA6811}"/>
              </a:ext>
            </a:extLst>
          </p:cNvPr>
          <p:cNvSpPr txBox="1"/>
          <p:nvPr/>
        </p:nvSpPr>
        <p:spPr>
          <a:xfrm>
            <a:off x="955215" y="4253920"/>
            <a:ext cx="312192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2DB8F6-361E-3FB3-59E5-3C0455411D42}"/>
              </a:ext>
            </a:extLst>
          </p:cNvPr>
          <p:cNvSpPr txBox="1"/>
          <p:nvPr/>
        </p:nvSpPr>
        <p:spPr>
          <a:xfrm>
            <a:off x="983313" y="4469886"/>
            <a:ext cx="312192" cy="22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0D104B-DA55-D6F4-95BC-8B3A9FA450A5}"/>
              </a:ext>
            </a:extLst>
          </p:cNvPr>
          <p:cNvCxnSpPr>
            <a:cxnSpLocks/>
          </p:cNvCxnSpPr>
          <p:nvPr/>
        </p:nvCxnSpPr>
        <p:spPr>
          <a:xfrm>
            <a:off x="1193442" y="4349405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948F4C-89F9-9952-B02F-FEBE67D59918}"/>
              </a:ext>
            </a:extLst>
          </p:cNvPr>
          <p:cNvCxnSpPr>
            <a:cxnSpLocks/>
          </p:cNvCxnSpPr>
          <p:nvPr/>
        </p:nvCxnSpPr>
        <p:spPr>
          <a:xfrm>
            <a:off x="1200466" y="4592568"/>
            <a:ext cx="66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6DFFC62-F79E-A4B2-1560-DA2776D73C58}"/>
              </a:ext>
            </a:extLst>
          </p:cNvPr>
          <p:cNvSpPr txBox="1"/>
          <p:nvPr/>
        </p:nvSpPr>
        <p:spPr>
          <a:xfrm>
            <a:off x="1553120" y="1419968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</p:spTree>
    <p:extLst>
      <p:ext uri="{BB962C8B-B14F-4D97-AF65-F5344CB8AC3E}">
        <p14:creationId xmlns:p14="http://schemas.microsoft.com/office/powerpoint/2010/main" val="1212632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F0886-E5AF-0362-D941-42F39D259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>
            <a:extLst>
              <a:ext uri="{FF2B5EF4-FFF2-40B4-BE49-F238E27FC236}">
                <a16:creationId xmlns:a16="http://schemas.microsoft.com/office/drawing/2014/main" id="{68D144B6-B072-78A9-290B-797937284EC6}"/>
              </a:ext>
            </a:extLst>
          </p:cNvPr>
          <p:cNvSpPr txBox="1"/>
          <p:nvPr/>
        </p:nvSpPr>
        <p:spPr>
          <a:xfrm>
            <a:off x="370723" y="179255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S7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2D53242-2A82-4405-02FD-79B7CF6CF12B}"/>
              </a:ext>
            </a:extLst>
          </p:cNvPr>
          <p:cNvCxnSpPr>
            <a:cxnSpLocks/>
          </p:cNvCxnSpPr>
          <p:nvPr/>
        </p:nvCxnSpPr>
        <p:spPr>
          <a:xfrm flipV="1">
            <a:off x="2481735" y="4206332"/>
            <a:ext cx="1753936" cy="6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1CFA411F-8103-057B-762D-0EE74E7699DF}"/>
              </a:ext>
            </a:extLst>
          </p:cNvPr>
          <p:cNvSpPr txBox="1"/>
          <p:nvPr/>
        </p:nvSpPr>
        <p:spPr>
          <a:xfrm>
            <a:off x="528464" y="2198225"/>
            <a:ext cx="2681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90844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162" name="Picture 161" descr="A close-up of a dna test&#10;&#10;Description automatically generated">
            <a:extLst>
              <a:ext uri="{FF2B5EF4-FFF2-40B4-BE49-F238E27FC236}">
                <a16:creationId xmlns:a16="http://schemas.microsoft.com/office/drawing/2014/main" id="{5110BF2A-77DE-3E56-1707-046E2D783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70" y="3163849"/>
            <a:ext cx="1283232" cy="1622081"/>
          </a:xfrm>
          <a:prstGeom prst="rect">
            <a:avLst/>
          </a:prstGeom>
        </p:spPr>
      </p:pic>
      <p:pic>
        <p:nvPicPr>
          <p:cNvPr id="163" name="Picture 162" descr="A shadow of a couple of people&#10;&#10;Description automatically generated">
            <a:extLst>
              <a:ext uri="{FF2B5EF4-FFF2-40B4-BE49-F238E27FC236}">
                <a16:creationId xmlns:a16="http://schemas.microsoft.com/office/drawing/2014/main" id="{2887F1C1-CA79-4EEB-C5DA-F559E2513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63" y="4976017"/>
            <a:ext cx="1323095" cy="1659731"/>
          </a:xfrm>
          <a:prstGeom prst="rect">
            <a:avLst/>
          </a:prstGeom>
        </p:spPr>
      </p:pic>
      <p:sp>
        <p:nvSpPr>
          <p:cNvPr id="164" name="Rectangle 163">
            <a:extLst>
              <a:ext uri="{FF2B5EF4-FFF2-40B4-BE49-F238E27FC236}">
                <a16:creationId xmlns:a16="http://schemas.microsoft.com/office/drawing/2014/main" id="{0CFB1671-E71A-A19A-BB1F-3B6C97A3BA1C}"/>
              </a:ext>
            </a:extLst>
          </p:cNvPr>
          <p:cNvSpPr/>
          <p:nvPr/>
        </p:nvSpPr>
        <p:spPr>
          <a:xfrm>
            <a:off x="4351355" y="4059996"/>
            <a:ext cx="1167548" cy="29267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725009E3-1C3A-506B-972C-34B0E50ACBF4}"/>
              </a:ext>
            </a:extLst>
          </p:cNvPr>
          <p:cNvSpPr/>
          <p:nvPr/>
        </p:nvSpPr>
        <p:spPr>
          <a:xfrm>
            <a:off x="4808697" y="5102478"/>
            <a:ext cx="750490" cy="29267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EC9D01-8A3B-353F-823D-D022A1A14740}"/>
              </a:ext>
            </a:extLst>
          </p:cNvPr>
          <p:cNvSpPr txBox="1"/>
          <p:nvPr/>
        </p:nvSpPr>
        <p:spPr>
          <a:xfrm>
            <a:off x="130170" y="1550005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B47963C-A27A-E1C3-0077-8CD6E34F372D}"/>
              </a:ext>
            </a:extLst>
          </p:cNvPr>
          <p:cNvCxnSpPr>
            <a:cxnSpLocks/>
          </p:cNvCxnSpPr>
          <p:nvPr/>
        </p:nvCxnSpPr>
        <p:spPr>
          <a:xfrm>
            <a:off x="2562605" y="6056561"/>
            <a:ext cx="172780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493EA39-CE2C-07EE-0327-BD82CB8DCA85}"/>
              </a:ext>
            </a:extLst>
          </p:cNvPr>
          <p:cNvSpPr txBox="1"/>
          <p:nvPr/>
        </p:nvSpPr>
        <p:spPr>
          <a:xfrm>
            <a:off x="1818801" y="770692"/>
            <a:ext cx="2864966" cy="25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29" dirty="0"/>
              <a:t>Original image with molecular weight marker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C3982F-184D-783F-2944-8732E3D710EB}"/>
              </a:ext>
            </a:extLst>
          </p:cNvPr>
          <p:cNvSpPr txBox="1"/>
          <p:nvPr/>
        </p:nvSpPr>
        <p:spPr>
          <a:xfrm>
            <a:off x="322452" y="2587029"/>
            <a:ext cx="253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4CC53-8CDB-CCC9-E867-02753865756E}"/>
              </a:ext>
            </a:extLst>
          </p:cNvPr>
          <p:cNvSpPr txBox="1"/>
          <p:nvPr/>
        </p:nvSpPr>
        <p:spPr>
          <a:xfrm>
            <a:off x="330891" y="4766386"/>
            <a:ext cx="253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9" name="Picture 8" descr="A shadow of a couple of people&#10;&#10;Description automatically generated">
            <a:extLst>
              <a:ext uri="{FF2B5EF4-FFF2-40B4-BE49-F238E27FC236}">
                <a16:creationId xmlns:a16="http://schemas.microsoft.com/office/drawing/2014/main" id="{3799AE2E-3CA0-3A98-5A6F-9E0F8865C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383" y="4846535"/>
            <a:ext cx="1285358" cy="1612392"/>
          </a:xfrm>
          <a:prstGeom prst="rect">
            <a:avLst/>
          </a:prstGeom>
        </p:spPr>
      </p:pic>
      <p:pic>
        <p:nvPicPr>
          <p:cNvPr id="10" name="Picture 9" descr="A close-up of a dna test&#10;&#10;Description automatically generated">
            <a:extLst>
              <a:ext uri="{FF2B5EF4-FFF2-40B4-BE49-F238E27FC236}">
                <a16:creationId xmlns:a16="http://schemas.microsoft.com/office/drawing/2014/main" id="{3793B16E-2883-5B86-254A-F2FF587BB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48" y="3272088"/>
            <a:ext cx="1246632" cy="15758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4F34D51-65A2-767E-A9BE-584D33DB3D80}"/>
              </a:ext>
            </a:extLst>
          </p:cNvPr>
          <p:cNvGrpSpPr/>
          <p:nvPr/>
        </p:nvGrpSpPr>
        <p:grpSpPr>
          <a:xfrm>
            <a:off x="875544" y="3622526"/>
            <a:ext cx="470819" cy="184666"/>
            <a:chOff x="9549993" y="4462006"/>
            <a:chExt cx="470819" cy="18466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FCB8F8-80E8-E5BA-9E16-1565987C1A74}"/>
                </a:ext>
              </a:extLst>
            </p:cNvPr>
            <p:cNvCxnSpPr/>
            <p:nvPr/>
          </p:nvCxnSpPr>
          <p:spPr>
            <a:xfrm>
              <a:off x="9752997" y="45543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EE2A7B-0898-271B-6CFE-CD081A89F619}"/>
                </a:ext>
              </a:extLst>
            </p:cNvPr>
            <p:cNvSpPr txBox="1"/>
            <p:nvPr/>
          </p:nvSpPr>
          <p:spPr>
            <a:xfrm>
              <a:off x="9549993" y="4462006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A6C21D6-B71D-8149-8372-7DFD333D295D}"/>
              </a:ext>
            </a:extLst>
          </p:cNvPr>
          <p:cNvGrpSpPr/>
          <p:nvPr/>
        </p:nvGrpSpPr>
        <p:grpSpPr>
          <a:xfrm>
            <a:off x="820693" y="3342432"/>
            <a:ext cx="470819" cy="184666"/>
            <a:chOff x="9648231" y="4613857"/>
            <a:chExt cx="470819" cy="18466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319E2F6-B420-A620-EA7A-EDEF3A6F5B94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0F24DA2-F48D-76EE-8123-01BFE04ADCFD}"/>
                </a:ext>
              </a:extLst>
            </p:cNvPr>
            <p:cNvSpPr txBox="1"/>
            <p:nvPr/>
          </p:nvSpPr>
          <p:spPr>
            <a:xfrm>
              <a:off x="9648231" y="4613857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18A335-4DF2-888A-5F81-95E203BD2D27}"/>
              </a:ext>
            </a:extLst>
          </p:cNvPr>
          <p:cNvGrpSpPr/>
          <p:nvPr/>
        </p:nvGrpSpPr>
        <p:grpSpPr>
          <a:xfrm>
            <a:off x="860830" y="4463404"/>
            <a:ext cx="470819" cy="184666"/>
            <a:chOff x="9548475" y="4442971"/>
            <a:chExt cx="470819" cy="18466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8B1A376-92F9-226D-E4E0-01A69987F2C8}"/>
                </a:ext>
              </a:extLst>
            </p:cNvPr>
            <p:cNvCxnSpPr/>
            <p:nvPr/>
          </p:nvCxnSpPr>
          <p:spPr>
            <a:xfrm>
              <a:off x="9752997" y="45543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7760EA-EB1C-4084-F0EA-E6C26FCB0BDF}"/>
                </a:ext>
              </a:extLst>
            </p:cNvPr>
            <p:cNvSpPr txBox="1"/>
            <p:nvPr/>
          </p:nvSpPr>
          <p:spPr>
            <a:xfrm>
              <a:off x="9548475" y="4442971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29B13B-A866-3943-4805-AE801FEEEC8C}"/>
              </a:ext>
            </a:extLst>
          </p:cNvPr>
          <p:cNvGrpSpPr/>
          <p:nvPr/>
        </p:nvGrpSpPr>
        <p:grpSpPr>
          <a:xfrm>
            <a:off x="860830" y="4629093"/>
            <a:ext cx="470819" cy="184666"/>
            <a:chOff x="9689290" y="4619295"/>
            <a:chExt cx="470819" cy="18466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5B6B461-544D-336B-36DD-EFC7773ABACB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7FF05F6-637B-9BFD-AC65-4F299D9407D5}"/>
                </a:ext>
              </a:extLst>
            </p:cNvPr>
            <p:cNvSpPr txBox="1"/>
            <p:nvPr/>
          </p:nvSpPr>
          <p:spPr>
            <a:xfrm>
              <a:off x="9689290" y="4619295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97310A1-CB75-2DDD-5E49-6E582F4E0BF9}"/>
              </a:ext>
            </a:extLst>
          </p:cNvPr>
          <p:cNvGrpSpPr/>
          <p:nvPr/>
        </p:nvGrpSpPr>
        <p:grpSpPr>
          <a:xfrm>
            <a:off x="859558" y="3941651"/>
            <a:ext cx="476768" cy="184666"/>
            <a:chOff x="10705249" y="3561610"/>
            <a:chExt cx="476768" cy="18466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3715A57-D159-5362-7866-482BC8D2B000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7CC9705-0335-C4FF-3573-D4CC5CE9BF8C}"/>
                </a:ext>
              </a:extLst>
            </p:cNvPr>
            <p:cNvSpPr txBox="1"/>
            <p:nvPr/>
          </p:nvSpPr>
          <p:spPr>
            <a:xfrm>
              <a:off x="10705249" y="3561610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E00020-9D85-9F7D-5CF0-D76E955EB1F3}"/>
              </a:ext>
            </a:extLst>
          </p:cNvPr>
          <p:cNvGrpSpPr/>
          <p:nvPr/>
        </p:nvGrpSpPr>
        <p:grpSpPr>
          <a:xfrm>
            <a:off x="865507" y="4202174"/>
            <a:ext cx="476768" cy="184666"/>
            <a:chOff x="10713540" y="3558832"/>
            <a:chExt cx="476768" cy="18466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478C27-9F82-0CA1-ACE2-F59047EEB1CA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3FD5F1-CC81-BF8E-2E74-A67412D926E3}"/>
                </a:ext>
              </a:extLst>
            </p:cNvPr>
            <p:cNvSpPr txBox="1"/>
            <p:nvPr/>
          </p:nvSpPr>
          <p:spPr>
            <a:xfrm>
              <a:off x="10713540" y="3558832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F73DC6-F443-BD27-9A4B-1CECB4A4E274}"/>
              </a:ext>
            </a:extLst>
          </p:cNvPr>
          <p:cNvGrpSpPr/>
          <p:nvPr/>
        </p:nvGrpSpPr>
        <p:grpSpPr>
          <a:xfrm>
            <a:off x="890388" y="3719188"/>
            <a:ext cx="476768" cy="184666"/>
            <a:chOff x="10737187" y="3562098"/>
            <a:chExt cx="476768" cy="18466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9FB3423-652B-9FF4-3BE1-CB69A54700EE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B422A8-FD94-B24B-E240-5029C5F167BE}"/>
                </a:ext>
              </a:extLst>
            </p:cNvPr>
            <p:cNvSpPr txBox="1"/>
            <p:nvPr/>
          </p:nvSpPr>
          <p:spPr>
            <a:xfrm>
              <a:off x="10737187" y="3562098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29C86F4-B3D1-9336-F9BC-40C946B864DD}"/>
              </a:ext>
            </a:extLst>
          </p:cNvPr>
          <p:cNvSpPr txBox="1"/>
          <p:nvPr/>
        </p:nvSpPr>
        <p:spPr>
          <a:xfrm>
            <a:off x="1273739" y="2696467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256643-225A-A889-187C-1E67A79D80EE}"/>
              </a:ext>
            </a:extLst>
          </p:cNvPr>
          <p:cNvSpPr txBox="1"/>
          <p:nvPr/>
        </p:nvSpPr>
        <p:spPr>
          <a:xfrm>
            <a:off x="1606461" y="269241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49AB9C-2320-9B83-0743-377232988A0E}"/>
              </a:ext>
            </a:extLst>
          </p:cNvPr>
          <p:cNvSpPr txBox="1"/>
          <p:nvPr/>
        </p:nvSpPr>
        <p:spPr>
          <a:xfrm>
            <a:off x="1939371" y="2686927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3254C5-7B56-73E5-3DDF-1D0F76DC69F0}"/>
              </a:ext>
            </a:extLst>
          </p:cNvPr>
          <p:cNvGrpSpPr/>
          <p:nvPr/>
        </p:nvGrpSpPr>
        <p:grpSpPr>
          <a:xfrm>
            <a:off x="434155" y="2915964"/>
            <a:ext cx="1179006" cy="371979"/>
            <a:chOff x="2902965" y="1231756"/>
            <a:chExt cx="1179006" cy="37197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207894C-15F9-6F29-52F6-D60FAC8B1EFB}"/>
                </a:ext>
              </a:extLst>
            </p:cNvPr>
            <p:cNvSpPr txBox="1"/>
            <p:nvPr/>
          </p:nvSpPr>
          <p:spPr>
            <a:xfrm>
              <a:off x="3099513" y="1231756"/>
              <a:ext cx="9824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 rtl="0" eaLnBrk="1" fontAlgn="b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800" i="0" u="none" strike="noStrike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Flag 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 Myd88</a:t>
              </a:r>
              <a:endParaRPr lang="en-US" sz="80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6CE6344-F2E2-DF05-299B-318D7E0862EE}"/>
                </a:ext>
              </a:extLst>
            </p:cNvPr>
            <p:cNvSpPr txBox="1"/>
            <p:nvPr/>
          </p:nvSpPr>
          <p:spPr>
            <a:xfrm>
              <a:off x="2902965" y="1388291"/>
              <a:ext cx="9824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 rtl="0" eaLnBrk="1" fontAlgn="b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800" i="0" u="none" strike="noStrike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Xpress-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HECTD</a:t>
              </a:r>
              <a:r>
                <a:rPr lang="en-US" sz="800" i="0" u="none" strike="noStrike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EF23ABB-39C9-3647-4AFB-F309AD556BF6}"/>
              </a:ext>
            </a:extLst>
          </p:cNvPr>
          <p:cNvSpPr txBox="1"/>
          <p:nvPr/>
        </p:nvSpPr>
        <p:spPr>
          <a:xfrm>
            <a:off x="1968867" y="2914013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FE1EC8-A4DC-9974-1BEA-4FC1E7347E88}"/>
              </a:ext>
            </a:extLst>
          </p:cNvPr>
          <p:cNvSpPr txBox="1"/>
          <p:nvPr/>
        </p:nvSpPr>
        <p:spPr>
          <a:xfrm>
            <a:off x="1610722" y="3093770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128C1C-9850-350F-26B1-9D06EF6A94C5}"/>
              </a:ext>
            </a:extLst>
          </p:cNvPr>
          <p:cNvSpPr txBox="1"/>
          <p:nvPr/>
        </p:nvSpPr>
        <p:spPr>
          <a:xfrm>
            <a:off x="1310111" y="3102128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6CB8ED-B051-540F-EFF7-8F3262CA6675}"/>
              </a:ext>
            </a:extLst>
          </p:cNvPr>
          <p:cNvSpPr txBox="1"/>
          <p:nvPr/>
        </p:nvSpPr>
        <p:spPr>
          <a:xfrm>
            <a:off x="1625029" y="2902909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D0F4E42-263E-DA64-59AD-D8AE7DCA3A55}"/>
              </a:ext>
            </a:extLst>
          </p:cNvPr>
          <p:cNvSpPr txBox="1"/>
          <p:nvPr/>
        </p:nvSpPr>
        <p:spPr>
          <a:xfrm>
            <a:off x="1976241" y="3103482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26F973-F9A9-B0C8-DF2C-CC7F36356E8E}"/>
              </a:ext>
            </a:extLst>
          </p:cNvPr>
          <p:cNvSpPr txBox="1"/>
          <p:nvPr/>
        </p:nvSpPr>
        <p:spPr>
          <a:xfrm>
            <a:off x="1291925" y="2910150"/>
            <a:ext cx="336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FCEB4B-E350-5DB2-31CD-5AF7EBF751B3}"/>
              </a:ext>
            </a:extLst>
          </p:cNvPr>
          <p:cNvSpPr txBox="1"/>
          <p:nvPr/>
        </p:nvSpPr>
        <p:spPr>
          <a:xfrm>
            <a:off x="322452" y="3690011"/>
            <a:ext cx="753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WB anti-Flag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2ACBFA2-9311-CB19-FEE5-A0EFB990C5A0}"/>
              </a:ext>
            </a:extLst>
          </p:cNvPr>
          <p:cNvSpPr txBox="1"/>
          <p:nvPr/>
        </p:nvSpPr>
        <p:spPr>
          <a:xfrm>
            <a:off x="272587" y="5551871"/>
            <a:ext cx="734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WB anti-Xpress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34A3143-79C9-B495-2520-1881586BE28E}"/>
              </a:ext>
            </a:extLst>
          </p:cNvPr>
          <p:cNvGrpSpPr/>
          <p:nvPr/>
        </p:nvGrpSpPr>
        <p:grpSpPr>
          <a:xfrm>
            <a:off x="813543" y="3276328"/>
            <a:ext cx="546359" cy="184666"/>
            <a:chOff x="10655694" y="3546087"/>
            <a:chExt cx="546359" cy="18466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E00E758-6549-EBC5-2E2F-6864E9820855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799C7C3-275E-AD84-A97A-251A0300E292}"/>
                </a:ext>
              </a:extLst>
            </p:cNvPr>
            <p:cNvSpPr txBox="1"/>
            <p:nvPr/>
          </p:nvSpPr>
          <p:spPr>
            <a:xfrm>
              <a:off x="10655694" y="3546087"/>
              <a:ext cx="54635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A6CF241-F81A-CD2E-0824-858F2390442F}"/>
              </a:ext>
            </a:extLst>
          </p:cNvPr>
          <p:cNvGrpSpPr/>
          <p:nvPr/>
        </p:nvGrpSpPr>
        <p:grpSpPr>
          <a:xfrm>
            <a:off x="820797" y="3215789"/>
            <a:ext cx="546359" cy="184666"/>
            <a:chOff x="10673647" y="3545706"/>
            <a:chExt cx="546359" cy="184666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67D5C50-24F1-8EFD-69E1-B710993EDA9F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E1E6CE-2578-3D48-72D8-4E34AF63D59D}"/>
                </a:ext>
              </a:extLst>
            </p:cNvPr>
            <p:cNvSpPr txBox="1"/>
            <p:nvPr/>
          </p:nvSpPr>
          <p:spPr>
            <a:xfrm>
              <a:off x="10673647" y="3545706"/>
              <a:ext cx="54635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8D4523-B8BB-F027-1A46-9439678CA517}"/>
              </a:ext>
            </a:extLst>
          </p:cNvPr>
          <p:cNvGrpSpPr/>
          <p:nvPr/>
        </p:nvGrpSpPr>
        <p:grpSpPr>
          <a:xfrm>
            <a:off x="815567" y="3460541"/>
            <a:ext cx="470819" cy="184666"/>
            <a:chOff x="9648231" y="4613857"/>
            <a:chExt cx="470819" cy="18466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52D7688-015E-FD30-3B4E-78344C86B2D8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B53DC5-DD11-8A1C-6CDE-5B069E6B996D}"/>
                </a:ext>
              </a:extLst>
            </p:cNvPr>
            <p:cNvSpPr txBox="1"/>
            <p:nvPr/>
          </p:nvSpPr>
          <p:spPr>
            <a:xfrm>
              <a:off x="9648231" y="4613857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9777C4-1597-B4FB-52C3-17BA09655933}"/>
              </a:ext>
            </a:extLst>
          </p:cNvPr>
          <p:cNvGrpSpPr/>
          <p:nvPr/>
        </p:nvGrpSpPr>
        <p:grpSpPr>
          <a:xfrm>
            <a:off x="890258" y="5203901"/>
            <a:ext cx="470819" cy="184666"/>
            <a:chOff x="9549993" y="4462006"/>
            <a:chExt cx="470819" cy="184666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C8667E6-C865-584E-72D9-EFC660B021D0}"/>
                </a:ext>
              </a:extLst>
            </p:cNvPr>
            <p:cNvCxnSpPr/>
            <p:nvPr/>
          </p:nvCxnSpPr>
          <p:spPr>
            <a:xfrm>
              <a:off x="9752997" y="45543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6E0B213-1CF1-49F6-4654-46AC30B0C521}"/>
                </a:ext>
              </a:extLst>
            </p:cNvPr>
            <p:cNvSpPr txBox="1"/>
            <p:nvPr/>
          </p:nvSpPr>
          <p:spPr>
            <a:xfrm>
              <a:off x="9549993" y="4462006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088E316-0B8E-05DC-CA72-33B863D4BA09}"/>
              </a:ext>
            </a:extLst>
          </p:cNvPr>
          <p:cNvGrpSpPr/>
          <p:nvPr/>
        </p:nvGrpSpPr>
        <p:grpSpPr>
          <a:xfrm>
            <a:off x="835407" y="4923807"/>
            <a:ext cx="470819" cy="184666"/>
            <a:chOff x="9648231" y="4613857"/>
            <a:chExt cx="470819" cy="18466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68B318B-AEC6-DFE3-CB84-D87A7A750444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61B18E5-CF13-A876-7386-A6D8E3925982}"/>
                </a:ext>
              </a:extLst>
            </p:cNvPr>
            <p:cNvSpPr txBox="1"/>
            <p:nvPr/>
          </p:nvSpPr>
          <p:spPr>
            <a:xfrm>
              <a:off x="9648231" y="4613857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A47516-0A99-9D42-C9CE-E9A5C87D77C3}"/>
              </a:ext>
            </a:extLst>
          </p:cNvPr>
          <p:cNvGrpSpPr/>
          <p:nvPr/>
        </p:nvGrpSpPr>
        <p:grpSpPr>
          <a:xfrm>
            <a:off x="875544" y="6044779"/>
            <a:ext cx="470819" cy="184666"/>
            <a:chOff x="9548475" y="4442971"/>
            <a:chExt cx="470819" cy="184666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3D6243D-D668-6EC4-A825-191366F785F3}"/>
                </a:ext>
              </a:extLst>
            </p:cNvPr>
            <p:cNvCxnSpPr/>
            <p:nvPr/>
          </p:nvCxnSpPr>
          <p:spPr>
            <a:xfrm>
              <a:off x="9752997" y="45543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ABA5080-F032-D462-39D5-E5A27538448A}"/>
                </a:ext>
              </a:extLst>
            </p:cNvPr>
            <p:cNvSpPr txBox="1"/>
            <p:nvPr/>
          </p:nvSpPr>
          <p:spPr>
            <a:xfrm>
              <a:off x="9548475" y="4442971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9D0E8D4-BFDF-D037-68D6-6329699F8D06}"/>
              </a:ext>
            </a:extLst>
          </p:cNvPr>
          <p:cNvGrpSpPr/>
          <p:nvPr/>
        </p:nvGrpSpPr>
        <p:grpSpPr>
          <a:xfrm>
            <a:off x="875544" y="6210468"/>
            <a:ext cx="470819" cy="184666"/>
            <a:chOff x="9689290" y="4619295"/>
            <a:chExt cx="470819" cy="184666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A3F6E24-0B7A-1D7E-A345-649992DEE5E6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A1DBA4-06D4-0C1B-BFF7-9F8698267AE1}"/>
                </a:ext>
              </a:extLst>
            </p:cNvPr>
            <p:cNvSpPr txBox="1"/>
            <p:nvPr/>
          </p:nvSpPr>
          <p:spPr>
            <a:xfrm>
              <a:off x="9689290" y="4619295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FA7CFB9-893B-00AE-D01B-32A7C18EBCB7}"/>
              </a:ext>
            </a:extLst>
          </p:cNvPr>
          <p:cNvGrpSpPr/>
          <p:nvPr/>
        </p:nvGrpSpPr>
        <p:grpSpPr>
          <a:xfrm>
            <a:off x="874272" y="5523026"/>
            <a:ext cx="476768" cy="184666"/>
            <a:chOff x="10705249" y="3561610"/>
            <a:chExt cx="476768" cy="184666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10C6797-4335-6AEE-5B77-40104B8A0835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E96421A-15FC-42A2-9D48-6F6BD368471D}"/>
                </a:ext>
              </a:extLst>
            </p:cNvPr>
            <p:cNvSpPr txBox="1"/>
            <p:nvPr/>
          </p:nvSpPr>
          <p:spPr>
            <a:xfrm>
              <a:off x="10705249" y="3561610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AF874BB-C078-0EF8-F87C-4151E943B50E}"/>
              </a:ext>
            </a:extLst>
          </p:cNvPr>
          <p:cNvGrpSpPr/>
          <p:nvPr/>
        </p:nvGrpSpPr>
        <p:grpSpPr>
          <a:xfrm>
            <a:off x="880221" y="5783549"/>
            <a:ext cx="476768" cy="184666"/>
            <a:chOff x="10713540" y="3558832"/>
            <a:chExt cx="476768" cy="184666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0E996D5-2D59-5D84-BD6C-34C5354A0ECD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907B4E8-7340-93C8-171E-12BE72F695B6}"/>
                </a:ext>
              </a:extLst>
            </p:cNvPr>
            <p:cNvSpPr txBox="1"/>
            <p:nvPr/>
          </p:nvSpPr>
          <p:spPr>
            <a:xfrm>
              <a:off x="10713540" y="3558832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ABEB09B-51FD-A240-67D9-5BF8A211B736}"/>
              </a:ext>
            </a:extLst>
          </p:cNvPr>
          <p:cNvGrpSpPr/>
          <p:nvPr/>
        </p:nvGrpSpPr>
        <p:grpSpPr>
          <a:xfrm>
            <a:off x="905102" y="5300563"/>
            <a:ext cx="476768" cy="184666"/>
            <a:chOff x="10737187" y="3562098"/>
            <a:chExt cx="476768" cy="184666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88A6B89-26F3-8C68-04D2-CA2F4B6CE461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CE934F-0340-7942-0B4D-97A438196DA5}"/>
                </a:ext>
              </a:extLst>
            </p:cNvPr>
            <p:cNvSpPr txBox="1"/>
            <p:nvPr/>
          </p:nvSpPr>
          <p:spPr>
            <a:xfrm>
              <a:off x="10737187" y="3562098"/>
              <a:ext cx="47676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699099E-B671-69C6-B8A4-08A13A273821}"/>
              </a:ext>
            </a:extLst>
          </p:cNvPr>
          <p:cNvGrpSpPr/>
          <p:nvPr/>
        </p:nvGrpSpPr>
        <p:grpSpPr>
          <a:xfrm>
            <a:off x="828257" y="4857703"/>
            <a:ext cx="546359" cy="184666"/>
            <a:chOff x="10655694" y="3546087"/>
            <a:chExt cx="546359" cy="184666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D89957F-145C-07A4-BBF7-AF78E03F0AE3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3CA0B7-45BE-742C-9AB5-0831216EA46D}"/>
                </a:ext>
              </a:extLst>
            </p:cNvPr>
            <p:cNvSpPr txBox="1"/>
            <p:nvPr/>
          </p:nvSpPr>
          <p:spPr>
            <a:xfrm>
              <a:off x="10655694" y="3546087"/>
              <a:ext cx="54635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4EB5B3-A544-E537-A941-69A3D8D9D65F}"/>
              </a:ext>
            </a:extLst>
          </p:cNvPr>
          <p:cNvGrpSpPr/>
          <p:nvPr/>
        </p:nvGrpSpPr>
        <p:grpSpPr>
          <a:xfrm>
            <a:off x="835511" y="4797164"/>
            <a:ext cx="546359" cy="184666"/>
            <a:chOff x="10673647" y="3545706"/>
            <a:chExt cx="546359" cy="184666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BFCDE35-5E6D-9795-BD57-8FE1ED26B560}"/>
                </a:ext>
              </a:extLst>
            </p:cNvPr>
            <p:cNvCxnSpPr/>
            <p:nvPr/>
          </p:nvCxnSpPr>
          <p:spPr>
            <a:xfrm>
              <a:off x="10921892" y="3654431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15D576A-2021-B86C-227D-51514650B0A8}"/>
                </a:ext>
              </a:extLst>
            </p:cNvPr>
            <p:cNvSpPr txBox="1"/>
            <p:nvPr/>
          </p:nvSpPr>
          <p:spPr>
            <a:xfrm>
              <a:off x="10673647" y="3545706"/>
              <a:ext cx="54635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AD69C5D-1810-4329-8DFD-C48C51379BB6}"/>
              </a:ext>
            </a:extLst>
          </p:cNvPr>
          <p:cNvGrpSpPr/>
          <p:nvPr/>
        </p:nvGrpSpPr>
        <p:grpSpPr>
          <a:xfrm>
            <a:off x="830281" y="5041916"/>
            <a:ext cx="470819" cy="184666"/>
            <a:chOff x="9648231" y="4613857"/>
            <a:chExt cx="470819" cy="184666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9E74101-AD7F-B94D-E528-175E489DC791}"/>
                </a:ext>
              </a:extLst>
            </p:cNvPr>
            <p:cNvCxnSpPr/>
            <p:nvPr/>
          </p:nvCxnSpPr>
          <p:spPr>
            <a:xfrm>
              <a:off x="9905397" y="4706739"/>
              <a:ext cx="125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E3E9FD6-06E7-1ACB-D1C7-C84095EB7CC7}"/>
                </a:ext>
              </a:extLst>
            </p:cNvPr>
            <p:cNvSpPr txBox="1"/>
            <p:nvPr/>
          </p:nvSpPr>
          <p:spPr>
            <a:xfrm>
              <a:off x="9648231" y="4613857"/>
              <a:ext cx="4708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4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B3E17F-27D4-B93D-D29A-4E1C23C9154A}"/>
              </a:ext>
            </a:extLst>
          </p:cNvPr>
          <p:cNvSpPr txBox="1"/>
          <p:nvPr/>
        </p:nvSpPr>
        <p:spPr>
          <a:xfrm>
            <a:off x="882653" y="4832389"/>
            <a:ext cx="532405" cy="219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ꞵ-actin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AEDC1C-B70B-CB98-FC6D-2766D5E5EB37}"/>
              </a:ext>
            </a:extLst>
          </p:cNvPr>
          <p:cNvSpPr txBox="1"/>
          <p:nvPr/>
        </p:nvSpPr>
        <p:spPr>
          <a:xfrm>
            <a:off x="899665" y="4449707"/>
            <a:ext cx="532404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MCL-1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203255-2BF3-69FD-5200-A93F18D68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735" b="260"/>
          <a:stretch/>
        </p:blipFill>
        <p:spPr>
          <a:xfrm>
            <a:off x="1346218" y="4834190"/>
            <a:ext cx="710111" cy="190088"/>
          </a:xfrm>
          <a:prstGeom prst="rect">
            <a:avLst/>
          </a:prstGeom>
          <a:ln w="1270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30DABA-50C2-5918-4540-0B80879E2902}"/>
              </a:ext>
            </a:extLst>
          </p:cNvPr>
          <p:cNvSpPr txBox="1"/>
          <p:nvPr/>
        </p:nvSpPr>
        <p:spPr>
          <a:xfrm>
            <a:off x="803978" y="4093916"/>
            <a:ext cx="756944" cy="34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4" dirty="0">
                <a:latin typeface="Arial" panose="020B0604020202020204" pitchFamily="34" charset="0"/>
                <a:cs typeface="Arial" panose="020B0604020202020204" pitchFamily="34" charset="0"/>
              </a:rPr>
              <a:t>Xpress-HECTD3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993DB3-CF26-05F2-FDF3-3281AABAE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35329" b="-2498"/>
          <a:stretch/>
        </p:blipFill>
        <p:spPr>
          <a:xfrm>
            <a:off x="1346217" y="4159591"/>
            <a:ext cx="710111" cy="240129"/>
          </a:xfrm>
          <a:prstGeom prst="rect">
            <a:avLst/>
          </a:prstGeom>
          <a:ln w="12700"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BD9C6E-FBA0-17B1-54F6-11652AFFB96D}"/>
              </a:ext>
            </a:extLst>
          </p:cNvPr>
          <p:cNvSpPr txBox="1"/>
          <p:nvPr/>
        </p:nvSpPr>
        <p:spPr>
          <a:xfrm>
            <a:off x="1481062" y="5026033"/>
            <a:ext cx="459258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283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5B98AC-B338-BB14-61A7-BEC65D1405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347" t="84066" r="-778"/>
          <a:stretch/>
        </p:blipFill>
        <p:spPr>
          <a:xfrm flipH="1">
            <a:off x="1340442" y="3796992"/>
            <a:ext cx="710111" cy="321163"/>
          </a:xfrm>
          <a:prstGeom prst="rect">
            <a:avLst/>
          </a:prstGeom>
        </p:spPr>
      </p:pic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69ED3E9-7F2B-CDD1-FBE8-3CBA600A4EDE}"/>
              </a:ext>
            </a:extLst>
          </p:cNvPr>
          <p:cNvGrpSpPr/>
          <p:nvPr/>
        </p:nvGrpSpPr>
        <p:grpSpPr>
          <a:xfrm>
            <a:off x="2043360" y="4192658"/>
            <a:ext cx="367813" cy="225597"/>
            <a:chOff x="2299477" y="2323436"/>
            <a:chExt cx="357322" cy="219163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2DFA84-5E6B-E9AA-7845-9EB1E7C8D0AC}"/>
                </a:ext>
              </a:extLst>
            </p:cNvPr>
            <p:cNvCxnSpPr>
              <a:cxnSpLocks/>
            </p:cNvCxnSpPr>
            <p:nvPr/>
          </p:nvCxnSpPr>
          <p:spPr>
            <a:xfrm>
              <a:off x="2311250" y="2430005"/>
              <a:ext cx="59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2DB41C-F6D6-5EF7-03F4-951EFA7BA5B5}"/>
                </a:ext>
              </a:extLst>
            </p:cNvPr>
            <p:cNvSpPr txBox="1"/>
            <p:nvPr/>
          </p:nvSpPr>
          <p:spPr>
            <a:xfrm>
              <a:off x="2299477" y="2323436"/>
              <a:ext cx="357322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8899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4FE7C40-6E8A-8DE2-AD5B-368A48E84AFD}"/>
              </a:ext>
            </a:extLst>
          </p:cNvPr>
          <p:cNvGrpSpPr/>
          <p:nvPr/>
        </p:nvGrpSpPr>
        <p:grpSpPr>
          <a:xfrm>
            <a:off x="2044081" y="4817013"/>
            <a:ext cx="367814" cy="225597"/>
            <a:chOff x="2300729" y="2690090"/>
            <a:chExt cx="357323" cy="21916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9D21E0A-B47A-A457-0AE8-02960851E492}"/>
                </a:ext>
              </a:extLst>
            </p:cNvPr>
            <p:cNvCxnSpPr>
              <a:cxnSpLocks/>
            </p:cNvCxnSpPr>
            <p:nvPr/>
          </p:nvCxnSpPr>
          <p:spPr>
            <a:xfrm>
              <a:off x="2311250" y="2801035"/>
              <a:ext cx="59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36A0AE-64CA-A8BB-D56F-99499035B34D}"/>
                </a:ext>
              </a:extLst>
            </p:cNvPr>
            <p:cNvSpPr txBox="1"/>
            <p:nvPr/>
          </p:nvSpPr>
          <p:spPr>
            <a:xfrm>
              <a:off x="2300729" y="2690090"/>
              <a:ext cx="357323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8899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B785997-3E39-DF9E-59E3-76C33790F066}"/>
              </a:ext>
            </a:extLst>
          </p:cNvPr>
          <p:cNvGrpSpPr/>
          <p:nvPr/>
        </p:nvGrpSpPr>
        <p:grpSpPr>
          <a:xfrm>
            <a:off x="2035012" y="4411109"/>
            <a:ext cx="367813" cy="225597"/>
            <a:chOff x="2300730" y="2509751"/>
            <a:chExt cx="357322" cy="21916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2642CA-B55E-2C03-CAB2-87EC1821AB33}"/>
                </a:ext>
              </a:extLst>
            </p:cNvPr>
            <p:cNvCxnSpPr>
              <a:cxnSpLocks/>
            </p:cNvCxnSpPr>
            <p:nvPr/>
          </p:nvCxnSpPr>
          <p:spPr>
            <a:xfrm>
              <a:off x="2311250" y="2626478"/>
              <a:ext cx="5990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57A03A-A6F1-A596-0DD2-AB690B41A184}"/>
                </a:ext>
              </a:extLst>
            </p:cNvPr>
            <p:cNvSpPr txBox="1"/>
            <p:nvPr/>
          </p:nvSpPr>
          <p:spPr>
            <a:xfrm>
              <a:off x="2300730" y="2509751"/>
              <a:ext cx="357322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8899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D32D931-9478-A63F-E006-0A891A502ED4}"/>
              </a:ext>
            </a:extLst>
          </p:cNvPr>
          <p:cNvGrpSpPr/>
          <p:nvPr/>
        </p:nvGrpSpPr>
        <p:grpSpPr>
          <a:xfrm>
            <a:off x="2029239" y="3803320"/>
            <a:ext cx="310674" cy="225597"/>
            <a:chOff x="2290785" y="2061301"/>
            <a:chExt cx="301813" cy="219163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3C91793-1320-FD0D-E839-15121EFCA2C0}"/>
                </a:ext>
              </a:extLst>
            </p:cNvPr>
            <p:cNvCxnSpPr>
              <a:cxnSpLocks/>
            </p:cNvCxnSpPr>
            <p:nvPr/>
          </p:nvCxnSpPr>
          <p:spPr>
            <a:xfrm>
              <a:off x="2308754" y="2169023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AEFDC3-0C56-5739-964E-27D2FC6DEF24}"/>
                </a:ext>
              </a:extLst>
            </p:cNvPr>
            <p:cNvSpPr txBox="1"/>
            <p:nvPr/>
          </p:nvSpPr>
          <p:spPr>
            <a:xfrm>
              <a:off x="2290785" y="2061301"/>
              <a:ext cx="301813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283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0D9393C-3611-DC6F-977D-51E6DD19F1A6}"/>
              </a:ext>
            </a:extLst>
          </p:cNvPr>
          <p:cNvSpPr txBox="1"/>
          <p:nvPr/>
        </p:nvSpPr>
        <p:spPr>
          <a:xfrm>
            <a:off x="566006" y="3816205"/>
            <a:ext cx="849054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41283" fontAlgn="b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Flag-MyD88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CA12CC4-9E90-B4AE-13E9-E7872D739126}"/>
              </a:ext>
            </a:extLst>
          </p:cNvPr>
          <p:cNvGrpSpPr/>
          <p:nvPr/>
        </p:nvGrpSpPr>
        <p:grpSpPr>
          <a:xfrm>
            <a:off x="146564" y="3194007"/>
            <a:ext cx="1917033" cy="633775"/>
            <a:chOff x="1494562" y="1636657"/>
            <a:chExt cx="1579759" cy="54726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A2B02A6-0B01-37A5-B28D-BBEC45A08525}"/>
                </a:ext>
              </a:extLst>
            </p:cNvPr>
            <p:cNvGrpSpPr/>
            <p:nvPr/>
          </p:nvGrpSpPr>
          <p:grpSpPr>
            <a:xfrm>
              <a:off x="1494562" y="1636657"/>
              <a:ext cx="1122423" cy="545497"/>
              <a:chOff x="1494562" y="1636657"/>
              <a:chExt cx="1122423" cy="545497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B42EADF-8E3D-43C3-B65D-F09E052F8669}"/>
                  </a:ext>
                </a:extLst>
              </p:cNvPr>
              <p:cNvSpPr txBox="1"/>
              <p:nvPr/>
            </p:nvSpPr>
            <p:spPr>
              <a:xfrm>
                <a:off x="1494562" y="1747956"/>
                <a:ext cx="1122423" cy="19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Xpress-HECTD3</a:t>
                </a:r>
                <a:endPara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F145588-2E6F-0BE0-8794-DBF3F3EDC773}"/>
                  </a:ext>
                </a:extLst>
              </p:cNvPr>
              <p:cNvSpPr txBox="1"/>
              <p:nvPr/>
            </p:nvSpPr>
            <p:spPr>
              <a:xfrm>
                <a:off x="2077222" y="1636657"/>
                <a:ext cx="526115" cy="19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HIS-</a:t>
                </a:r>
                <a:r>
                  <a:rPr lang="en-US" sz="824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Ub</a:t>
                </a:r>
                <a:endPara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05EF36D-59FD-6D8C-B097-89498CD2DCB7}"/>
                  </a:ext>
                </a:extLst>
              </p:cNvPr>
              <p:cNvSpPr txBox="1"/>
              <p:nvPr/>
            </p:nvSpPr>
            <p:spPr>
              <a:xfrm>
                <a:off x="1792148" y="1861857"/>
                <a:ext cx="824837" cy="19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41283" fontAlgn="b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Flag-MyD88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43A7FBC-BEC3-407E-11B4-021424CAF3D2}"/>
                  </a:ext>
                </a:extLst>
              </p:cNvPr>
              <p:cNvSpPr txBox="1"/>
              <p:nvPr/>
            </p:nvSpPr>
            <p:spPr>
              <a:xfrm>
                <a:off x="2077222" y="1987351"/>
                <a:ext cx="526115" cy="194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41283" fontAlgn="b">
                  <a:defRPr/>
                </a:pPr>
                <a:r>
                  <a:rPr lang="en-US" sz="824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MG132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D9B9BBA-03E2-990A-919D-F8A3B23CE5D5}"/>
                </a:ext>
              </a:extLst>
            </p:cNvPr>
            <p:cNvGrpSpPr/>
            <p:nvPr/>
          </p:nvGrpSpPr>
          <p:grpSpPr>
            <a:xfrm>
              <a:off x="2541450" y="1652337"/>
              <a:ext cx="532871" cy="531582"/>
              <a:chOff x="2632709" y="1648222"/>
              <a:chExt cx="532871" cy="531582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1A1ED1A-FF80-64FC-0E7E-05C8D8D5107E}"/>
                  </a:ext>
                </a:extLst>
              </p:cNvPr>
              <p:cNvSpPr txBox="1"/>
              <p:nvPr/>
            </p:nvSpPr>
            <p:spPr>
              <a:xfrm>
                <a:off x="2660686" y="1648222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3B842D5-9CC5-A2E0-07C9-F89AAD984AA4}"/>
                  </a:ext>
                </a:extLst>
              </p:cNvPr>
              <p:cNvSpPr txBox="1"/>
              <p:nvPr/>
            </p:nvSpPr>
            <p:spPr>
              <a:xfrm>
                <a:off x="2904162" y="1648225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98790B2-6640-3633-8103-C0AC482C0D42}"/>
                  </a:ext>
                </a:extLst>
              </p:cNvPr>
              <p:cNvSpPr txBox="1"/>
              <p:nvPr/>
            </p:nvSpPr>
            <p:spPr>
              <a:xfrm>
                <a:off x="2660686" y="1749642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C1BB86B-37DF-089F-8741-36DA89CF92A3}"/>
                  </a:ext>
                </a:extLst>
              </p:cNvPr>
              <p:cNvSpPr txBox="1"/>
              <p:nvPr/>
            </p:nvSpPr>
            <p:spPr>
              <a:xfrm>
                <a:off x="2904162" y="1744655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9FFB7B-2EEF-5083-8FB7-F58705D55C37}"/>
                  </a:ext>
                </a:extLst>
              </p:cNvPr>
              <p:cNvSpPr txBox="1"/>
              <p:nvPr/>
            </p:nvSpPr>
            <p:spPr>
              <a:xfrm>
                <a:off x="2632709" y="1985002"/>
                <a:ext cx="255456" cy="19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5A80173-6897-B495-5BDF-BD4C4DD6BA70}"/>
                  </a:ext>
                </a:extLst>
              </p:cNvPr>
              <p:cNvSpPr txBox="1"/>
              <p:nvPr/>
            </p:nvSpPr>
            <p:spPr>
              <a:xfrm>
                <a:off x="2902753" y="1977793"/>
                <a:ext cx="262827" cy="194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27D8D2C-058A-ED5B-AF0C-D4370DC63390}"/>
                  </a:ext>
                </a:extLst>
              </p:cNvPr>
              <p:cNvSpPr txBox="1"/>
              <p:nvPr/>
            </p:nvSpPr>
            <p:spPr>
              <a:xfrm>
                <a:off x="2660686" y="1878501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CB93CC8-E7BA-C5FC-12AF-D1967581587F}"/>
                  </a:ext>
                </a:extLst>
              </p:cNvPr>
              <p:cNvSpPr txBox="1"/>
              <p:nvPr/>
            </p:nvSpPr>
            <p:spPr>
              <a:xfrm>
                <a:off x="2904162" y="1878501"/>
                <a:ext cx="208315" cy="194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24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92081966-7144-3B0F-8D8F-E64CE664DF98}"/>
              </a:ext>
            </a:extLst>
          </p:cNvPr>
          <p:cNvSpPr txBox="1"/>
          <p:nvPr/>
        </p:nvSpPr>
        <p:spPr>
          <a:xfrm>
            <a:off x="567224" y="2828100"/>
            <a:ext cx="3205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8899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06BA1D-2234-DAC1-436C-E69463E78622}"/>
              </a:ext>
            </a:extLst>
          </p:cNvPr>
          <p:cNvSpPr txBox="1"/>
          <p:nvPr/>
        </p:nvSpPr>
        <p:spPr>
          <a:xfrm>
            <a:off x="385572" y="2016236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000000-0008-0000-1000-00000D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2175" r="30311" b="8979"/>
          <a:stretch/>
        </p:blipFill>
        <p:spPr bwMode="auto">
          <a:xfrm>
            <a:off x="2798527" y="5544919"/>
            <a:ext cx="748621" cy="47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2A6CF1B-6726-2CB9-3DBE-0A96EEE81577}"/>
              </a:ext>
            </a:extLst>
          </p:cNvPr>
          <p:cNvGrpSpPr/>
          <p:nvPr/>
        </p:nvGrpSpPr>
        <p:grpSpPr>
          <a:xfrm>
            <a:off x="2754191" y="4154444"/>
            <a:ext cx="828188" cy="1325137"/>
            <a:chOff x="4252580" y="2045649"/>
            <a:chExt cx="804567" cy="1287342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00000000-0008-0000-1000-000031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23" t="29313" r="38760" b="27401"/>
            <a:stretch/>
          </p:blipFill>
          <p:spPr>
            <a:xfrm>
              <a:off x="4252580" y="2045649"/>
              <a:ext cx="804566" cy="1287342"/>
            </a:xfrm>
            <a:prstGeom prst="rect">
              <a:avLst/>
            </a:prstGeom>
          </p:spPr>
        </p:pic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28E9D1C-06F6-E0AC-0EE8-34877B0D1D09}"/>
                </a:ext>
              </a:extLst>
            </p:cNvPr>
            <p:cNvSpPr/>
            <p:nvPr/>
          </p:nvSpPr>
          <p:spPr>
            <a:xfrm>
              <a:off x="4252581" y="2558790"/>
              <a:ext cx="804566" cy="315208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E07142C8-AFB7-2D78-506C-59529551F67C}"/>
              </a:ext>
            </a:extLst>
          </p:cNvPr>
          <p:cNvSpPr/>
          <p:nvPr/>
        </p:nvSpPr>
        <p:spPr>
          <a:xfrm>
            <a:off x="2799176" y="5762353"/>
            <a:ext cx="748621" cy="228003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7CC4866-F3BB-6BF9-A315-810DE192DE29}"/>
              </a:ext>
            </a:extLst>
          </p:cNvPr>
          <p:cNvCxnSpPr>
            <a:cxnSpLocks/>
          </p:cNvCxnSpPr>
          <p:nvPr/>
        </p:nvCxnSpPr>
        <p:spPr>
          <a:xfrm>
            <a:off x="2064946" y="4585582"/>
            <a:ext cx="628065" cy="2314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B585C55-6E8E-B70B-05F6-81F617AEB7A2}"/>
              </a:ext>
            </a:extLst>
          </p:cNvPr>
          <p:cNvCxnSpPr>
            <a:cxnSpLocks/>
          </p:cNvCxnSpPr>
          <p:nvPr/>
        </p:nvCxnSpPr>
        <p:spPr>
          <a:xfrm>
            <a:off x="2051462" y="4989333"/>
            <a:ext cx="720864" cy="6275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3CCDDD-99A9-707A-BC9D-38E768F41AE3}"/>
              </a:ext>
            </a:extLst>
          </p:cNvPr>
          <p:cNvCxnSpPr>
            <a:cxnSpLocks/>
          </p:cNvCxnSpPr>
          <p:nvPr/>
        </p:nvCxnSpPr>
        <p:spPr>
          <a:xfrm flipV="1">
            <a:off x="2028636" y="3436438"/>
            <a:ext cx="765076" cy="3796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733B15-3F61-A646-60AD-5CA4AF70FF5F}"/>
              </a:ext>
            </a:extLst>
          </p:cNvPr>
          <p:cNvCxnSpPr>
            <a:cxnSpLocks/>
          </p:cNvCxnSpPr>
          <p:nvPr/>
        </p:nvCxnSpPr>
        <p:spPr>
          <a:xfrm flipV="1">
            <a:off x="2140681" y="3973854"/>
            <a:ext cx="564828" cy="2498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90CDE0A-A4D5-0D1F-84FE-BBC422E634BE}"/>
              </a:ext>
            </a:extLst>
          </p:cNvPr>
          <p:cNvGrpSpPr/>
          <p:nvPr/>
        </p:nvGrpSpPr>
        <p:grpSpPr>
          <a:xfrm>
            <a:off x="2790224" y="1851398"/>
            <a:ext cx="792153" cy="1844736"/>
            <a:chOff x="4360163" y="201814"/>
            <a:chExt cx="769559" cy="179212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E092B1C-3B10-8801-E0AB-099392450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15" t="8477" r="-779" b="-1"/>
            <a:stretch>
              <a:fillRect/>
            </a:stretch>
          </p:blipFill>
          <p:spPr>
            <a:xfrm flipH="1">
              <a:off x="4360163" y="201814"/>
              <a:ext cx="769559" cy="1792121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3985869-9C32-0E29-80E4-746CC3B2BAA4}"/>
                </a:ext>
              </a:extLst>
            </p:cNvPr>
            <p:cNvSpPr/>
            <p:nvPr/>
          </p:nvSpPr>
          <p:spPr>
            <a:xfrm>
              <a:off x="4368229" y="1697655"/>
              <a:ext cx="655081" cy="264929"/>
            </a:xfrm>
            <a:prstGeom prst="rect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32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3F31D91-4C07-55CB-0876-0D369FB5AD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" r="35329" b="-2499"/>
          <a:stretch/>
        </p:blipFill>
        <p:spPr>
          <a:xfrm>
            <a:off x="2772326" y="3853787"/>
            <a:ext cx="710111" cy="240129"/>
          </a:xfrm>
          <a:prstGeom prst="rect">
            <a:avLst/>
          </a:prstGeom>
          <a:ln w="12700">
            <a:noFill/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D53F46E-40ED-38AD-699A-07403079716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3" t="46144" r="38940" b="42388"/>
          <a:stretch/>
        </p:blipFill>
        <p:spPr>
          <a:xfrm>
            <a:off x="1353809" y="4413263"/>
            <a:ext cx="710111" cy="351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1BFEE3-8858-1996-0591-6A9873C0F0CD}"/>
              </a:ext>
            </a:extLst>
          </p:cNvPr>
          <p:cNvSpPr txBox="1"/>
          <p:nvPr/>
        </p:nvSpPr>
        <p:spPr>
          <a:xfrm>
            <a:off x="216890" y="1790729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46C492E-FE83-DC71-0574-F9DB225D14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2" t="4417" r="25876" b="13681"/>
          <a:stretch>
            <a:fillRect/>
          </a:stretch>
        </p:blipFill>
        <p:spPr>
          <a:xfrm>
            <a:off x="4301097" y="1908907"/>
            <a:ext cx="1365488" cy="179299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9E6555A-F873-A47A-9FF6-9C854A40AF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511" y="3760545"/>
            <a:ext cx="1229453" cy="20241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6D0908B-F10F-D42E-895A-FA68BE1772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4" t="21931" r="22699" b="18153"/>
          <a:stretch>
            <a:fillRect/>
          </a:stretch>
        </p:blipFill>
        <p:spPr>
          <a:xfrm>
            <a:off x="4301098" y="5364962"/>
            <a:ext cx="1223866" cy="137335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3C65B00-682C-CDE2-2D4E-9BAF8E40C7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0" r="18120" b="28596"/>
          <a:stretch>
            <a:fillRect/>
          </a:stretch>
        </p:blipFill>
        <p:spPr>
          <a:xfrm>
            <a:off x="793185" y="5762353"/>
            <a:ext cx="1000938" cy="126170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1D860DF-F6E4-044C-78C5-B4D95451BDB6}"/>
              </a:ext>
            </a:extLst>
          </p:cNvPr>
          <p:cNvGrpSpPr/>
          <p:nvPr/>
        </p:nvGrpSpPr>
        <p:grpSpPr>
          <a:xfrm>
            <a:off x="5666585" y="2714585"/>
            <a:ext cx="416324" cy="176623"/>
            <a:chOff x="7572106" y="2166894"/>
            <a:chExt cx="404450" cy="1715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FE86CC-4FF5-4C7E-C773-A09D42A3B4F2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9FC8B19-9AFE-8D88-784B-BE28761949C6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F02A24-BCC5-543C-96F2-27A7EB48FD91}"/>
              </a:ext>
            </a:extLst>
          </p:cNvPr>
          <p:cNvGrpSpPr/>
          <p:nvPr/>
        </p:nvGrpSpPr>
        <p:grpSpPr>
          <a:xfrm>
            <a:off x="5666585" y="2525665"/>
            <a:ext cx="416324" cy="176623"/>
            <a:chOff x="6125220" y="1387474"/>
            <a:chExt cx="404450" cy="1715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42D5FD-0040-C642-F5CB-9C862440D4B2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6FE4764-A69E-E22F-25C7-6E1667A74E47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286972E-14D7-3F42-2914-6EFFDAF1DFE6}"/>
              </a:ext>
            </a:extLst>
          </p:cNvPr>
          <p:cNvGrpSpPr/>
          <p:nvPr/>
        </p:nvGrpSpPr>
        <p:grpSpPr>
          <a:xfrm>
            <a:off x="5666585" y="2312021"/>
            <a:ext cx="416324" cy="176623"/>
            <a:chOff x="7562523" y="1706102"/>
            <a:chExt cx="404450" cy="1715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5D4D0F-ADC5-7C84-EA08-769B286CF3B8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C3D4F3D-F2FC-9F34-6A04-87CED7FB0A79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E263643-6114-D058-BEA4-FC4BD2252637}"/>
              </a:ext>
            </a:extLst>
          </p:cNvPr>
          <p:cNvGrpSpPr/>
          <p:nvPr/>
        </p:nvGrpSpPr>
        <p:grpSpPr>
          <a:xfrm>
            <a:off x="5674369" y="1981122"/>
            <a:ext cx="418404" cy="176623"/>
            <a:chOff x="6516584" y="2475987"/>
            <a:chExt cx="406470" cy="17158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F706804-DA8B-41CA-1282-8958A94946B1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013451D-6A42-1842-D470-3FBECA15B48B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5228C69-08F6-2286-0850-1D264FB564C5}"/>
              </a:ext>
            </a:extLst>
          </p:cNvPr>
          <p:cNvGrpSpPr/>
          <p:nvPr/>
        </p:nvGrpSpPr>
        <p:grpSpPr>
          <a:xfrm>
            <a:off x="5674369" y="2083362"/>
            <a:ext cx="450752" cy="176623"/>
            <a:chOff x="6181979" y="2574377"/>
            <a:chExt cx="437896" cy="17158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A816F9C-1197-4DF4-A9CE-4C4BB2FD92BC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8FC719B-8C20-70B9-712F-9FFB3A353926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262D87-A7BD-582C-4CCD-96E2A68DE3EA}"/>
              </a:ext>
            </a:extLst>
          </p:cNvPr>
          <p:cNvGrpSpPr/>
          <p:nvPr/>
        </p:nvGrpSpPr>
        <p:grpSpPr>
          <a:xfrm>
            <a:off x="5674369" y="2167503"/>
            <a:ext cx="416324" cy="176623"/>
            <a:chOff x="7537452" y="1538701"/>
            <a:chExt cx="404450" cy="17158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0468D77-F36A-91B4-E4FE-5BB4C604F0EC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9448A6A-E65E-4BCF-304E-749CD4C40B9D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5C33F8-DCAA-6765-9BEA-3831B0B18FDF}"/>
              </a:ext>
            </a:extLst>
          </p:cNvPr>
          <p:cNvGrpSpPr/>
          <p:nvPr/>
        </p:nvGrpSpPr>
        <p:grpSpPr>
          <a:xfrm>
            <a:off x="5674369" y="3000825"/>
            <a:ext cx="416324" cy="176623"/>
            <a:chOff x="7572106" y="2166894"/>
            <a:chExt cx="404450" cy="17158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A517B3-4250-D756-BBCA-2E962A42B99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87E69BA-C196-ACCB-1DF1-B78C50980C68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8348156-C08F-B246-DF8D-BFEA6DC975BC}"/>
              </a:ext>
            </a:extLst>
          </p:cNvPr>
          <p:cNvGrpSpPr/>
          <p:nvPr/>
        </p:nvGrpSpPr>
        <p:grpSpPr>
          <a:xfrm>
            <a:off x="5674369" y="3328651"/>
            <a:ext cx="416324" cy="176623"/>
            <a:chOff x="7572106" y="2166894"/>
            <a:chExt cx="404450" cy="17158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EB0BF90-C189-0FAD-4374-C0B39A522504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072E287-737A-899F-1A7E-75B04ABF685F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BA61FE-7E7C-B92D-C04F-6EED60F00F33}"/>
              </a:ext>
            </a:extLst>
          </p:cNvPr>
          <p:cNvGrpSpPr/>
          <p:nvPr/>
        </p:nvGrpSpPr>
        <p:grpSpPr>
          <a:xfrm>
            <a:off x="5532433" y="4503890"/>
            <a:ext cx="416324" cy="176623"/>
            <a:chOff x="7572106" y="2166894"/>
            <a:chExt cx="404450" cy="1715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849BF42-4791-D728-60E4-63AB6B320C07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48FE8A3-624B-7CD4-3D1E-3FCFABFDBA9F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79D8B7A-B4FB-1337-58E7-26314E8E85CA}"/>
              </a:ext>
            </a:extLst>
          </p:cNvPr>
          <p:cNvGrpSpPr/>
          <p:nvPr/>
        </p:nvGrpSpPr>
        <p:grpSpPr>
          <a:xfrm>
            <a:off x="5525409" y="4382152"/>
            <a:ext cx="416324" cy="176623"/>
            <a:chOff x="6125220" y="1387474"/>
            <a:chExt cx="404450" cy="1715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936967C-BB03-5C9B-5A7D-1E302A1EAC6D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8EC97742-2714-C280-9957-207D989DC5B7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5E90BD0-2701-E8C6-932C-96FFC1FD536C}"/>
              </a:ext>
            </a:extLst>
          </p:cNvPr>
          <p:cNvGrpSpPr/>
          <p:nvPr/>
        </p:nvGrpSpPr>
        <p:grpSpPr>
          <a:xfrm>
            <a:off x="5511713" y="4186732"/>
            <a:ext cx="416324" cy="176623"/>
            <a:chOff x="7562523" y="1706102"/>
            <a:chExt cx="404450" cy="1715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CA2E711-6915-C534-0473-5F7EE875A6C1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6BF619D-758A-3C94-5DEA-EE679C684242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C6951C7-4D72-2592-3449-E8AB0F326054}"/>
              </a:ext>
            </a:extLst>
          </p:cNvPr>
          <p:cNvGrpSpPr/>
          <p:nvPr/>
        </p:nvGrpSpPr>
        <p:grpSpPr>
          <a:xfrm>
            <a:off x="5519905" y="3942525"/>
            <a:ext cx="418404" cy="176623"/>
            <a:chOff x="6516584" y="2475987"/>
            <a:chExt cx="406470" cy="1715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31E92F8-E0E2-D9F9-8969-7C9877CC684F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BC84DB18-94C3-1BD2-485A-BCCD425B17E2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2F53C61-92D0-7944-C8C5-3FB615086E80}"/>
              </a:ext>
            </a:extLst>
          </p:cNvPr>
          <p:cNvGrpSpPr/>
          <p:nvPr/>
        </p:nvGrpSpPr>
        <p:grpSpPr>
          <a:xfrm>
            <a:off x="5513792" y="4034042"/>
            <a:ext cx="450752" cy="176623"/>
            <a:chOff x="6181979" y="2574377"/>
            <a:chExt cx="437896" cy="1715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BA52845-6DA7-CF58-A31A-04ABB1EC514B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0C67300-550D-AB73-A884-696AB73D449E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3F2F0D3-472F-62E8-E33D-79B6E4266F10}"/>
              </a:ext>
            </a:extLst>
          </p:cNvPr>
          <p:cNvGrpSpPr/>
          <p:nvPr/>
        </p:nvGrpSpPr>
        <p:grpSpPr>
          <a:xfrm>
            <a:off x="5519601" y="4116772"/>
            <a:ext cx="416324" cy="176623"/>
            <a:chOff x="7537452" y="1538701"/>
            <a:chExt cx="404450" cy="1715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1A4FADA-6893-8B4B-A088-10CDE876C9E4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F2CF7952-A24D-9D47-989C-37622DD13D9B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5F8EDFA-D93B-F822-0454-D8A7337C93CC}"/>
              </a:ext>
            </a:extLst>
          </p:cNvPr>
          <p:cNvGrpSpPr/>
          <p:nvPr/>
        </p:nvGrpSpPr>
        <p:grpSpPr>
          <a:xfrm>
            <a:off x="5537975" y="4685508"/>
            <a:ext cx="416324" cy="176623"/>
            <a:chOff x="7572106" y="2166894"/>
            <a:chExt cx="404450" cy="17158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BE8424A-9D5F-C80D-1C08-5DE16AEB46B5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1DCFC2F-89BC-944F-A9FC-194F761ECB46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869EE5A-AD21-E845-8BF9-5AF414D84D78}"/>
              </a:ext>
            </a:extLst>
          </p:cNvPr>
          <p:cNvGrpSpPr/>
          <p:nvPr/>
        </p:nvGrpSpPr>
        <p:grpSpPr>
          <a:xfrm>
            <a:off x="5553336" y="4974017"/>
            <a:ext cx="416324" cy="176623"/>
            <a:chOff x="7572106" y="2166894"/>
            <a:chExt cx="404450" cy="17158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205E307-2FDE-09DD-9803-0A3ADCFB6F06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C0426D5-313D-5031-0D97-DF025FC25E22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31408F9-EC92-7D54-23E8-794BEBA7C461}"/>
              </a:ext>
            </a:extLst>
          </p:cNvPr>
          <p:cNvGrpSpPr/>
          <p:nvPr/>
        </p:nvGrpSpPr>
        <p:grpSpPr>
          <a:xfrm>
            <a:off x="1868266" y="6320991"/>
            <a:ext cx="416324" cy="176623"/>
            <a:chOff x="7572106" y="2166894"/>
            <a:chExt cx="404450" cy="17158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20CA676-55BF-B199-B823-979AE3E00AF1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F1FE523-E885-1C68-83AA-DEBB6022799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D97F8C6-BC3C-F59C-3A63-E0DB4933E392}"/>
              </a:ext>
            </a:extLst>
          </p:cNvPr>
          <p:cNvGrpSpPr/>
          <p:nvPr/>
        </p:nvGrpSpPr>
        <p:grpSpPr>
          <a:xfrm>
            <a:off x="1861242" y="6199253"/>
            <a:ext cx="416324" cy="176623"/>
            <a:chOff x="6125220" y="1387474"/>
            <a:chExt cx="404450" cy="17158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74FC630-41C3-C323-B8BD-696D1E5B8969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29749C8-AE37-7F03-C6B9-1CA1E838E3CA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4C84D4-A3CA-3DE6-2D15-B85A13457BD7}"/>
              </a:ext>
            </a:extLst>
          </p:cNvPr>
          <p:cNvGrpSpPr/>
          <p:nvPr/>
        </p:nvGrpSpPr>
        <p:grpSpPr>
          <a:xfrm>
            <a:off x="1847546" y="6003833"/>
            <a:ext cx="416324" cy="176623"/>
            <a:chOff x="7562523" y="1706102"/>
            <a:chExt cx="404450" cy="17158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EEFD961-D2CE-354E-225F-ABDE7B2C2A60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E076E89-B66A-C431-A148-16D31D1CCAED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2C2706A-157D-17C4-A134-A918A3411FE2}"/>
              </a:ext>
            </a:extLst>
          </p:cNvPr>
          <p:cNvGrpSpPr/>
          <p:nvPr/>
        </p:nvGrpSpPr>
        <p:grpSpPr>
          <a:xfrm>
            <a:off x="1855739" y="5759626"/>
            <a:ext cx="418404" cy="176623"/>
            <a:chOff x="6516584" y="2475987"/>
            <a:chExt cx="406470" cy="171585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8A191B3-40D8-4225-34EB-48323AC02ED7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1C7C6F5-01B4-0104-3500-E2BD5A35FF27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1154B71-9FE3-C6C3-4D48-D8C4F0CCFA16}"/>
              </a:ext>
            </a:extLst>
          </p:cNvPr>
          <p:cNvGrpSpPr/>
          <p:nvPr/>
        </p:nvGrpSpPr>
        <p:grpSpPr>
          <a:xfrm>
            <a:off x="1849626" y="5851143"/>
            <a:ext cx="450752" cy="176623"/>
            <a:chOff x="6181979" y="2574377"/>
            <a:chExt cx="437896" cy="171585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3986918-2FC1-3FCC-D9BD-024EDD43A0E3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D5D0C3B-4F45-DFDB-943A-F3A535F30468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DAF6FC3-2665-BD27-6CD7-45AA9067D4CD}"/>
              </a:ext>
            </a:extLst>
          </p:cNvPr>
          <p:cNvGrpSpPr/>
          <p:nvPr/>
        </p:nvGrpSpPr>
        <p:grpSpPr>
          <a:xfrm>
            <a:off x="1855434" y="5933873"/>
            <a:ext cx="416324" cy="176623"/>
            <a:chOff x="7537452" y="1538701"/>
            <a:chExt cx="404450" cy="171585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C7E98A4-9907-2FB2-61AA-FE07F7AE304C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D723B9B-5406-8D45-95A6-37CE9BC2CC47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3E5896E-8A06-9802-BD90-6AC8C51058E5}"/>
              </a:ext>
            </a:extLst>
          </p:cNvPr>
          <p:cNvGrpSpPr/>
          <p:nvPr/>
        </p:nvGrpSpPr>
        <p:grpSpPr>
          <a:xfrm>
            <a:off x="1852735" y="6502609"/>
            <a:ext cx="416324" cy="176623"/>
            <a:chOff x="7572106" y="2166894"/>
            <a:chExt cx="404450" cy="171585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B0C5DAD-2E95-DE1C-30CB-609437F8A19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CCBF8DC-2168-1DE9-0F27-CCD0EF0E85A0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433A4F0-07F3-6FA3-E93D-F4D0C69710E5}"/>
              </a:ext>
            </a:extLst>
          </p:cNvPr>
          <p:cNvGrpSpPr/>
          <p:nvPr/>
        </p:nvGrpSpPr>
        <p:grpSpPr>
          <a:xfrm>
            <a:off x="1865950" y="6725176"/>
            <a:ext cx="416324" cy="176623"/>
            <a:chOff x="7572106" y="2166894"/>
            <a:chExt cx="404450" cy="17158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E54A51F-9B75-33AC-B930-96F86521594D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B6CA4C0-DF81-8870-1DA3-543940646641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31BB1AA8-8F91-786A-C33A-6BB478727812}"/>
              </a:ext>
            </a:extLst>
          </p:cNvPr>
          <p:cNvGrpSpPr/>
          <p:nvPr/>
        </p:nvGrpSpPr>
        <p:grpSpPr>
          <a:xfrm>
            <a:off x="4033304" y="5457796"/>
            <a:ext cx="416324" cy="176623"/>
            <a:chOff x="5449035" y="4265248"/>
            <a:chExt cx="404450" cy="17158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543CCD7-C6EC-862E-AC82-793533166239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494F2B26-310B-757E-7657-C88DBBE22BEE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94A0F1A-356B-DA7C-70B9-7EC0BABF6C72}"/>
              </a:ext>
            </a:extLst>
          </p:cNvPr>
          <p:cNvGrpSpPr/>
          <p:nvPr/>
        </p:nvGrpSpPr>
        <p:grpSpPr>
          <a:xfrm>
            <a:off x="4033304" y="5610471"/>
            <a:ext cx="416324" cy="176623"/>
            <a:chOff x="5449035" y="4265248"/>
            <a:chExt cx="404450" cy="17158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7CDAE36C-8BE2-6A4A-5E74-7E0AA186FAE7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CCE1D06-2C6E-A8D8-F925-A12A1380466E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152F09C-7D58-7ECA-267B-0EB930ADCE2C}"/>
              </a:ext>
            </a:extLst>
          </p:cNvPr>
          <p:cNvGrpSpPr/>
          <p:nvPr/>
        </p:nvGrpSpPr>
        <p:grpSpPr>
          <a:xfrm>
            <a:off x="4024115" y="5876356"/>
            <a:ext cx="416324" cy="176623"/>
            <a:chOff x="5449035" y="4265248"/>
            <a:chExt cx="404450" cy="171585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25EB44C-0381-A22C-7A8E-FB5BB79DF61F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0DEAA18-AA09-AC89-D60A-384B942E82C9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EA36468-53E3-0035-E8E6-187690DEA3FC}"/>
              </a:ext>
            </a:extLst>
          </p:cNvPr>
          <p:cNvGrpSpPr/>
          <p:nvPr/>
        </p:nvGrpSpPr>
        <p:grpSpPr>
          <a:xfrm>
            <a:off x="4031818" y="6218962"/>
            <a:ext cx="416324" cy="176623"/>
            <a:chOff x="5449035" y="4265248"/>
            <a:chExt cx="404450" cy="171585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7CBA400-E028-831D-5E27-061EAC65C202}"/>
                </a:ext>
              </a:extLst>
            </p:cNvPr>
            <p:cNvSpPr txBox="1"/>
            <p:nvPr/>
          </p:nvSpPr>
          <p:spPr>
            <a:xfrm>
              <a:off x="5449035" y="4265248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D09CDAD-C1B0-98A5-5A52-8CC3F089C0DB}"/>
                </a:ext>
              </a:extLst>
            </p:cNvPr>
            <p:cNvCxnSpPr>
              <a:cxnSpLocks/>
            </p:cNvCxnSpPr>
            <p:nvPr/>
          </p:nvCxnSpPr>
          <p:spPr>
            <a:xfrm>
              <a:off x="5631435" y="435060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0470AB09-5DEE-2CCB-D24A-37F129255948}"/>
              </a:ext>
            </a:extLst>
          </p:cNvPr>
          <p:cNvCxnSpPr>
            <a:cxnSpLocks/>
          </p:cNvCxnSpPr>
          <p:nvPr/>
        </p:nvCxnSpPr>
        <p:spPr>
          <a:xfrm flipV="1">
            <a:off x="3728998" y="2820856"/>
            <a:ext cx="675601" cy="3482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5D273056-EA2D-2F13-B91D-E1340FC61201}"/>
              </a:ext>
            </a:extLst>
          </p:cNvPr>
          <p:cNvCxnSpPr>
            <a:cxnSpLocks/>
          </p:cNvCxnSpPr>
          <p:nvPr/>
        </p:nvCxnSpPr>
        <p:spPr>
          <a:xfrm>
            <a:off x="3547148" y="3973852"/>
            <a:ext cx="657062" cy="185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D6F420B0-23B8-5CF0-E86A-7452BD914352}"/>
              </a:ext>
            </a:extLst>
          </p:cNvPr>
          <p:cNvCxnSpPr>
            <a:cxnSpLocks/>
          </p:cNvCxnSpPr>
          <p:nvPr/>
        </p:nvCxnSpPr>
        <p:spPr>
          <a:xfrm>
            <a:off x="3605874" y="5359299"/>
            <a:ext cx="495218" cy="1707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BA361FEA-9C94-858B-57CB-7C348C357CCA}"/>
              </a:ext>
            </a:extLst>
          </p:cNvPr>
          <p:cNvCxnSpPr>
            <a:cxnSpLocks/>
            <a:stCxn id="2" idx="2"/>
            <a:endCxn id="108" idx="2"/>
          </p:cNvCxnSpPr>
          <p:nvPr/>
        </p:nvCxnSpPr>
        <p:spPr>
          <a:xfrm flipH="1">
            <a:off x="2076428" y="6024513"/>
            <a:ext cx="1096410" cy="473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ED9D6CF-959D-1FD5-A54F-4F2D581BF65B}"/>
              </a:ext>
            </a:extLst>
          </p:cNvPr>
          <p:cNvSpPr txBox="1"/>
          <p:nvPr/>
        </p:nvSpPr>
        <p:spPr>
          <a:xfrm>
            <a:off x="1940320" y="996443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C1CAE1-BD6D-D23C-2911-B705CCB517BE}"/>
              </a:ext>
            </a:extLst>
          </p:cNvPr>
          <p:cNvSpPr/>
          <p:nvPr/>
        </p:nvSpPr>
        <p:spPr>
          <a:xfrm>
            <a:off x="948168" y="6465613"/>
            <a:ext cx="379522" cy="27270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88DC10-F981-0075-8C60-5B20FB9D4C13}"/>
              </a:ext>
            </a:extLst>
          </p:cNvPr>
          <p:cNvSpPr/>
          <p:nvPr/>
        </p:nvSpPr>
        <p:spPr>
          <a:xfrm>
            <a:off x="4573080" y="5947265"/>
            <a:ext cx="509413" cy="27270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FA8392E-0C0B-C768-BF0B-238C49EDE782}"/>
              </a:ext>
            </a:extLst>
          </p:cNvPr>
          <p:cNvSpPr/>
          <p:nvPr/>
        </p:nvSpPr>
        <p:spPr>
          <a:xfrm>
            <a:off x="4453760" y="4195801"/>
            <a:ext cx="398731" cy="27270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FD5CD304-4EB9-1348-D308-80F535601D36}"/>
              </a:ext>
            </a:extLst>
          </p:cNvPr>
          <p:cNvSpPr/>
          <p:nvPr/>
        </p:nvSpPr>
        <p:spPr>
          <a:xfrm>
            <a:off x="4918657" y="3257239"/>
            <a:ext cx="494815" cy="27270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85639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76C24B3-2733-883D-A9CF-9C3F833683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6" t="17490" r="2254" b="21475"/>
          <a:stretch/>
        </p:blipFill>
        <p:spPr>
          <a:xfrm>
            <a:off x="1314906" y="3290111"/>
            <a:ext cx="679695" cy="134731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7042256-1804-72F6-FD6C-2A50CC3B7680}"/>
              </a:ext>
            </a:extLst>
          </p:cNvPr>
          <p:cNvGrpSpPr/>
          <p:nvPr/>
        </p:nvGrpSpPr>
        <p:grpSpPr>
          <a:xfrm>
            <a:off x="1310149" y="2718794"/>
            <a:ext cx="728168" cy="614608"/>
            <a:chOff x="2626353" y="1603348"/>
            <a:chExt cx="539227" cy="59707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A7D246D-1155-1929-4D46-2A004CD46F8D}"/>
                </a:ext>
              </a:extLst>
            </p:cNvPr>
            <p:cNvSpPr txBox="1"/>
            <p:nvPr/>
          </p:nvSpPr>
          <p:spPr>
            <a:xfrm>
              <a:off x="2660686" y="1603348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49F6D0-EE2B-50A6-00AA-99B9D0342D6F}"/>
                </a:ext>
              </a:extLst>
            </p:cNvPr>
            <p:cNvSpPr txBox="1"/>
            <p:nvPr/>
          </p:nvSpPr>
          <p:spPr>
            <a:xfrm>
              <a:off x="2904162" y="1603348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487189-4BC4-9FF0-CDA3-28585F8BF300}"/>
                </a:ext>
              </a:extLst>
            </p:cNvPr>
            <p:cNvSpPr txBox="1"/>
            <p:nvPr/>
          </p:nvSpPr>
          <p:spPr>
            <a:xfrm>
              <a:off x="2660686" y="1720347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97903C-EB5D-8C8A-6900-1ADFD6DF1B13}"/>
                </a:ext>
              </a:extLst>
            </p:cNvPr>
            <p:cNvSpPr txBox="1"/>
            <p:nvPr/>
          </p:nvSpPr>
          <p:spPr>
            <a:xfrm>
              <a:off x="2904162" y="1714737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06F188-1CFC-2499-72FA-CBAFE3A1BC00}"/>
                </a:ext>
              </a:extLst>
            </p:cNvPr>
            <p:cNvSpPr txBox="1"/>
            <p:nvPr/>
          </p:nvSpPr>
          <p:spPr>
            <a:xfrm>
              <a:off x="2626353" y="1981263"/>
              <a:ext cx="255456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F4A0C5-2ABC-9EED-DB1A-0C70BD690AE0}"/>
                </a:ext>
              </a:extLst>
            </p:cNvPr>
            <p:cNvSpPr txBox="1"/>
            <p:nvPr/>
          </p:nvSpPr>
          <p:spPr>
            <a:xfrm>
              <a:off x="2902753" y="1977793"/>
              <a:ext cx="262827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0C5BF57-6AC9-8093-006B-E2331D28239D}"/>
                </a:ext>
              </a:extLst>
            </p:cNvPr>
            <p:cNvSpPr txBox="1"/>
            <p:nvPr/>
          </p:nvSpPr>
          <p:spPr>
            <a:xfrm>
              <a:off x="2664962" y="1855439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C269FF-CBD5-ACCD-2A67-B9AC41089C47}"/>
                </a:ext>
              </a:extLst>
            </p:cNvPr>
            <p:cNvSpPr txBox="1"/>
            <p:nvPr/>
          </p:nvSpPr>
          <p:spPr>
            <a:xfrm>
              <a:off x="2904162" y="1838609"/>
              <a:ext cx="187198" cy="219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3D9A6A3-74FD-DE3F-A69F-1A2610AF9019}"/>
              </a:ext>
            </a:extLst>
          </p:cNvPr>
          <p:cNvSpPr txBox="1"/>
          <p:nvPr/>
        </p:nvSpPr>
        <p:spPr>
          <a:xfrm rot="16200000">
            <a:off x="854509" y="3835704"/>
            <a:ext cx="726203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283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WB </a:t>
            </a:r>
            <a:r>
              <a:rPr lang="el-GR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Flag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4EF1E3-E354-7122-EBB2-9369C9BBB848}"/>
              </a:ext>
            </a:extLst>
          </p:cNvPr>
          <p:cNvSpPr txBox="1"/>
          <p:nvPr/>
        </p:nvSpPr>
        <p:spPr>
          <a:xfrm>
            <a:off x="678034" y="3341294"/>
            <a:ext cx="802156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283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Ni-NTA PD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EB8FC3-74BB-6BD3-9564-DD084C7402D9}"/>
              </a:ext>
            </a:extLst>
          </p:cNvPr>
          <p:cNvGrpSpPr/>
          <p:nvPr/>
        </p:nvGrpSpPr>
        <p:grpSpPr>
          <a:xfrm>
            <a:off x="1989090" y="3615482"/>
            <a:ext cx="310547" cy="225598"/>
            <a:chOff x="1801924" y="1554355"/>
            <a:chExt cx="308864" cy="14535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54181F-5CA5-B5FF-CBE0-6473F02FA134}"/>
                </a:ext>
              </a:extLst>
            </p:cNvPr>
            <p:cNvSpPr txBox="1"/>
            <p:nvPr/>
          </p:nvSpPr>
          <p:spPr>
            <a:xfrm>
              <a:off x="1801924" y="1554355"/>
              <a:ext cx="308864" cy="14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283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5825A33-7259-A0C8-67EE-692B5ACEBD34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611052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421879-7109-9F8F-9FDF-88F60786EABB}"/>
              </a:ext>
            </a:extLst>
          </p:cNvPr>
          <p:cNvGrpSpPr/>
          <p:nvPr/>
        </p:nvGrpSpPr>
        <p:grpSpPr>
          <a:xfrm>
            <a:off x="1989092" y="4349167"/>
            <a:ext cx="310674" cy="225597"/>
            <a:chOff x="1801324" y="2131496"/>
            <a:chExt cx="301813" cy="21916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3222CE-15FF-66A7-F931-49E71C83289A}"/>
                </a:ext>
              </a:extLst>
            </p:cNvPr>
            <p:cNvSpPr txBox="1"/>
            <p:nvPr/>
          </p:nvSpPr>
          <p:spPr>
            <a:xfrm>
              <a:off x="1801324" y="2131496"/>
              <a:ext cx="301813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283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D4F8AAD-32CC-253B-DD33-D264E909CA83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2223829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4D26CC-01D8-A935-AF10-982CCB6B356B}"/>
              </a:ext>
            </a:extLst>
          </p:cNvPr>
          <p:cNvGrpSpPr/>
          <p:nvPr/>
        </p:nvGrpSpPr>
        <p:grpSpPr>
          <a:xfrm>
            <a:off x="1989092" y="3905177"/>
            <a:ext cx="314240" cy="225597"/>
            <a:chOff x="1801773" y="1731611"/>
            <a:chExt cx="305277" cy="21916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937CE8-AC3B-6898-38BD-50E12F83D3E5}"/>
                </a:ext>
              </a:extLst>
            </p:cNvPr>
            <p:cNvSpPr txBox="1"/>
            <p:nvPr/>
          </p:nvSpPr>
          <p:spPr>
            <a:xfrm>
              <a:off x="1801773" y="1731611"/>
              <a:ext cx="305277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283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1294236-ED15-4970-56AC-73A429A98EAE}"/>
                </a:ext>
              </a:extLst>
            </p:cNvPr>
            <p:cNvCxnSpPr>
              <a:cxnSpLocks/>
            </p:cNvCxnSpPr>
            <p:nvPr/>
          </p:nvCxnSpPr>
          <p:spPr>
            <a:xfrm>
              <a:off x="1810543" y="1825854"/>
              <a:ext cx="6489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69371BF-570F-2C74-B4F1-2E087B9126B6}"/>
              </a:ext>
            </a:extLst>
          </p:cNvPr>
          <p:cNvSpPr txBox="1"/>
          <p:nvPr/>
        </p:nvSpPr>
        <p:spPr>
          <a:xfrm>
            <a:off x="1989090" y="3433382"/>
            <a:ext cx="394924" cy="22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283">
              <a:defRPr/>
            </a:pPr>
            <a:r>
              <a: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A1412C5-5ED2-7934-7D14-384A10CE089C}"/>
              </a:ext>
            </a:extLst>
          </p:cNvPr>
          <p:cNvCxnSpPr>
            <a:cxnSpLocks/>
          </p:cNvCxnSpPr>
          <p:nvPr/>
        </p:nvCxnSpPr>
        <p:spPr>
          <a:xfrm>
            <a:off x="1989092" y="3528426"/>
            <a:ext cx="652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7E8427B-E63A-4177-A26D-2CC78237038A}"/>
              </a:ext>
            </a:extLst>
          </p:cNvPr>
          <p:cNvGrpSpPr/>
          <p:nvPr/>
        </p:nvGrpSpPr>
        <p:grpSpPr>
          <a:xfrm>
            <a:off x="259450" y="2720231"/>
            <a:ext cx="1155376" cy="616080"/>
            <a:chOff x="1494562" y="1601755"/>
            <a:chExt cx="1122423" cy="5985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40B2B26-4CFC-27FE-7975-4D3D2C4F448A}"/>
                </a:ext>
              </a:extLst>
            </p:cNvPr>
            <p:cNvSpPr txBox="1"/>
            <p:nvPr/>
          </p:nvSpPr>
          <p:spPr>
            <a:xfrm>
              <a:off x="1494562" y="1728012"/>
              <a:ext cx="1122423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Xpress-HECTD3</a:t>
              </a:r>
              <a:endPara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56B761-33AA-6AF4-1F74-85123514FD5D}"/>
                </a:ext>
              </a:extLst>
            </p:cNvPr>
            <p:cNvSpPr txBox="1"/>
            <p:nvPr/>
          </p:nvSpPr>
          <p:spPr>
            <a:xfrm>
              <a:off x="2077222" y="1601755"/>
              <a:ext cx="526115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24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HIS-</a:t>
              </a:r>
              <a:r>
                <a:rPr lang="en-US" sz="824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Ub</a:t>
              </a:r>
              <a:endParaRPr lang="en-US" sz="82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36F764-B0DE-A998-7B54-4778D989A29B}"/>
                </a:ext>
              </a:extLst>
            </p:cNvPr>
            <p:cNvSpPr txBox="1"/>
            <p:nvPr/>
          </p:nvSpPr>
          <p:spPr>
            <a:xfrm>
              <a:off x="1792148" y="1851884"/>
              <a:ext cx="824837" cy="21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41283" fontAlgn="b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Flag-MyD88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BB02325-821B-9F61-6301-1CCE8EE7620A}"/>
                </a:ext>
              </a:extLst>
            </p:cNvPr>
            <p:cNvSpPr txBox="1"/>
            <p:nvPr/>
          </p:nvSpPr>
          <p:spPr>
            <a:xfrm>
              <a:off x="2077222" y="1987351"/>
              <a:ext cx="526115" cy="212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41283" fontAlgn="b">
                <a:defRPr/>
              </a:pPr>
              <a:r>
                <a:rPr lang="en-US" sz="824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MG132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3D639A2-13B3-D0EB-3B9C-B95D765127E0}"/>
              </a:ext>
            </a:extLst>
          </p:cNvPr>
          <p:cNvSpPr txBox="1"/>
          <p:nvPr/>
        </p:nvSpPr>
        <p:spPr>
          <a:xfrm>
            <a:off x="383684" y="2266930"/>
            <a:ext cx="408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8899">
              <a:defRPr/>
            </a:pPr>
            <a:r>
              <a:rPr 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06BA1D-2234-DAC1-436C-E69463E78622}"/>
              </a:ext>
            </a:extLst>
          </p:cNvPr>
          <p:cNvSpPr txBox="1"/>
          <p:nvPr/>
        </p:nvSpPr>
        <p:spPr>
          <a:xfrm>
            <a:off x="259450" y="1882152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Figure S7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5562CDE-8ED6-E7CD-B5FB-4F546FF2E618}"/>
              </a:ext>
            </a:extLst>
          </p:cNvPr>
          <p:cNvCxnSpPr>
            <a:cxnSpLocks/>
          </p:cNvCxnSpPr>
          <p:nvPr/>
        </p:nvCxnSpPr>
        <p:spPr>
          <a:xfrm>
            <a:off x="2038315" y="4191356"/>
            <a:ext cx="6080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0CE478B-CCF5-B6A2-0A05-7C67A3725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407" t="200" r="-8675" b="-20"/>
          <a:stretch/>
        </p:blipFill>
        <p:spPr>
          <a:xfrm>
            <a:off x="2672660" y="2977858"/>
            <a:ext cx="874014" cy="2203485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7E939A45-5B3D-E67F-35F5-8DA30E2877B4}"/>
              </a:ext>
            </a:extLst>
          </p:cNvPr>
          <p:cNvSpPr/>
          <p:nvPr/>
        </p:nvSpPr>
        <p:spPr>
          <a:xfrm>
            <a:off x="2791478" y="3306854"/>
            <a:ext cx="676708" cy="134731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023D28-4814-DB13-BBC8-FE23E5CC1FAD}"/>
              </a:ext>
            </a:extLst>
          </p:cNvPr>
          <p:cNvSpPr txBox="1"/>
          <p:nvPr/>
        </p:nvSpPr>
        <p:spPr>
          <a:xfrm>
            <a:off x="61291" y="1683665"/>
            <a:ext cx="1622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Full unedited  gel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C97561-5521-6332-E7A4-462D536D2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7" t="8791" r="16192" b="9934"/>
          <a:stretch>
            <a:fillRect/>
          </a:stretch>
        </p:blipFill>
        <p:spPr>
          <a:xfrm>
            <a:off x="4282894" y="3433383"/>
            <a:ext cx="1643012" cy="17279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7DB6F70-334B-A74E-6709-E1FD60E5A9DC}"/>
              </a:ext>
            </a:extLst>
          </p:cNvPr>
          <p:cNvGrpSpPr/>
          <p:nvPr/>
        </p:nvGrpSpPr>
        <p:grpSpPr>
          <a:xfrm>
            <a:off x="5923826" y="4213201"/>
            <a:ext cx="416324" cy="176623"/>
            <a:chOff x="7572106" y="2166894"/>
            <a:chExt cx="404450" cy="1715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BE4456-B47C-9981-DDC7-058EE341E93B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EACD4EC-432C-352E-3C61-5C9B491E9D74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692B1D-7489-8010-39A1-DDE7423C1C95}"/>
              </a:ext>
            </a:extLst>
          </p:cNvPr>
          <p:cNvGrpSpPr/>
          <p:nvPr/>
        </p:nvGrpSpPr>
        <p:grpSpPr>
          <a:xfrm>
            <a:off x="5923826" y="3963770"/>
            <a:ext cx="416324" cy="176623"/>
            <a:chOff x="6125220" y="1387474"/>
            <a:chExt cx="404450" cy="1715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612793-7D91-4667-3C00-F882C904644E}"/>
                </a:ext>
              </a:extLst>
            </p:cNvPr>
            <p:cNvSpPr txBox="1"/>
            <p:nvPr/>
          </p:nvSpPr>
          <p:spPr>
            <a:xfrm>
              <a:off x="6125220" y="138747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2F7921E-C27A-F588-C902-27E599EA5CDD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44" y="1465326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50C577-0052-A100-45CE-75157BE5E695}"/>
              </a:ext>
            </a:extLst>
          </p:cNvPr>
          <p:cNvGrpSpPr/>
          <p:nvPr/>
        </p:nvGrpSpPr>
        <p:grpSpPr>
          <a:xfrm>
            <a:off x="5923826" y="3750125"/>
            <a:ext cx="416324" cy="176623"/>
            <a:chOff x="7562523" y="1706102"/>
            <a:chExt cx="404450" cy="1715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B98D87-3844-F961-72AF-232294E7E538}"/>
                </a:ext>
              </a:extLst>
            </p:cNvPr>
            <p:cNvSpPr txBox="1"/>
            <p:nvPr/>
          </p:nvSpPr>
          <p:spPr>
            <a:xfrm>
              <a:off x="7562523" y="1706102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82BD4C2-B3AC-6321-7400-2098EEEF912B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2" y="1791584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EE1C9D-3AF0-A724-2A7A-F457E4D9B485}"/>
              </a:ext>
            </a:extLst>
          </p:cNvPr>
          <p:cNvGrpSpPr/>
          <p:nvPr/>
        </p:nvGrpSpPr>
        <p:grpSpPr>
          <a:xfrm>
            <a:off x="5923826" y="3524418"/>
            <a:ext cx="418404" cy="176623"/>
            <a:chOff x="6516584" y="2475987"/>
            <a:chExt cx="406470" cy="1715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AD1DFA-1E56-F4A0-8889-21AF7DEC4588}"/>
                </a:ext>
              </a:extLst>
            </p:cNvPr>
            <p:cNvSpPr txBox="1"/>
            <p:nvPr/>
          </p:nvSpPr>
          <p:spPr>
            <a:xfrm>
              <a:off x="6518604" y="2475987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235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18C468B-7C1A-B9CA-33C1-EEFB51848FA5}"/>
                </a:ext>
              </a:extLst>
            </p:cNvPr>
            <p:cNvCxnSpPr>
              <a:cxnSpLocks/>
            </p:cNvCxnSpPr>
            <p:nvPr/>
          </p:nvCxnSpPr>
          <p:spPr>
            <a:xfrm>
              <a:off x="6516584" y="256210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03F7496-7A25-6F91-0276-46933DE2A527}"/>
              </a:ext>
            </a:extLst>
          </p:cNvPr>
          <p:cNvGrpSpPr/>
          <p:nvPr/>
        </p:nvGrpSpPr>
        <p:grpSpPr>
          <a:xfrm>
            <a:off x="5916476" y="3604555"/>
            <a:ext cx="450752" cy="176623"/>
            <a:chOff x="6181979" y="2574377"/>
            <a:chExt cx="437896" cy="1715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FC6ABF6-7722-BE52-EFCB-36DFAEA288A0}"/>
                </a:ext>
              </a:extLst>
            </p:cNvPr>
            <p:cNvSpPr txBox="1"/>
            <p:nvPr/>
          </p:nvSpPr>
          <p:spPr>
            <a:xfrm>
              <a:off x="6181979" y="2574377"/>
              <a:ext cx="437896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91E71C4-BA31-747C-D37C-E60E483CCCFA}"/>
                </a:ext>
              </a:extLst>
            </p:cNvPr>
            <p:cNvCxnSpPr>
              <a:cxnSpLocks/>
            </p:cNvCxnSpPr>
            <p:nvPr/>
          </p:nvCxnSpPr>
          <p:spPr>
            <a:xfrm>
              <a:off x="6187651" y="265493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9E782A-7E00-827C-EA34-087E97F441ED}"/>
              </a:ext>
            </a:extLst>
          </p:cNvPr>
          <p:cNvGrpSpPr/>
          <p:nvPr/>
        </p:nvGrpSpPr>
        <p:grpSpPr>
          <a:xfrm>
            <a:off x="5923826" y="3668658"/>
            <a:ext cx="416324" cy="176623"/>
            <a:chOff x="7537452" y="1538701"/>
            <a:chExt cx="404450" cy="1715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4975CAB-0E7B-12AF-5C45-C7B19F421D55}"/>
                </a:ext>
              </a:extLst>
            </p:cNvPr>
            <p:cNvSpPr txBox="1"/>
            <p:nvPr/>
          </p:nvSpPr>
          <p:spPr>
            <a:xfrm>
              <a:off x="7537452" y="1538701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38FAAC2-9B5B-904E-4ADB-7032BB4DE909}"/>
                </a:ext>
              </a:extLst>
            </p:cNvPr>
            <p:cNvCxnSpPr>
              <a:cxnSpLocks/>
            </p:cNvCxnSpPr>
            <p:nvPr/>
          </p:nvCxnSpPr>
          <p:spPr>
            <a:xfrm>
              <a:off x="7547385" y="1620545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E9B6C89-1BCB-E187-8E63-DD3F246578D0}"/>
              </a:ext>
            </a:extLst>
          </p:cNvPr>
          <p:cNvGrpSpPr/>
          <p:nvPr/>
        </p:nvGrpSpPr>
        <p:grpSpPr>
          <a:xfrm>
            <a:off x="5933690" y="4502238"/>
            <a:ext cx="416324" cy="176623"/>
            <a:chOff x="7572106" y="2166894"/>
            <a:chExt cx="404450" cy="1715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A82330-88B4-6813-B600-9795DFB10FD2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7CA3823-F686-557E-9C5B-595B8D34AC14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812811E-C177-C034-9ED5-975DD719B422}"/>
              </a:ext>
            </a:extLst>
          </p:cNvPr>
          <p:cNvGrpSpPr/>
          <p:nvPr/>
        </p:nvGrpSpPr>
        <p:grpSpPr>
          <a:xfrm>
            <a:off x="5933690" y="4856952"/>
            <a:ext cx="416324" cy="176623"/>
            <a:chOff x="7572106" y="2166894"/>
            <a:chExt cx="404450" cy="1715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451678-6B4D-3DE4-3913-C7E9648BDDC2}"/>
                </a:ext>
              </a:extLst>
            </p:cNvPr>
            <p:cNvSpPr txBox="1"/>
            <p:nvPr/>
          </p:nvSpPr>
          <p:spPr>
            <a:xfrm>
              <a:off x="7572106" y="2166894"/>
              <a:ext cx="404450" cy="1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41342">
                <a:defRPr/>
              </a:pPr>
              <a:r>
                <a:rPr lang="en-US" sz="51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44585B2-98DC-D3D5-FB24-1F41DBF9F77A}"/>
                </a:ext>
              </a:extLst>
            </p:cNvPr>
            <p:cNvCxnSpPr>
              <a:cxnSpLocks/>
            </p:cNvCxnSpPr>
            <p:nvPr/>
          </p:nvCxnSpPr>
          <p:spPr>
            <a:xfrm>
              <a:off x="7572106" y="2248939"/>
              <a:ext cx="6548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D02863E-E7BC-E683-9591-E281365E20DF}"/>
              </a:ext>
            </a:extLst>
          </p:cNvPr>
          <p:cNvCxnSpPr>
            <a:cxnSpLocks/>
          </p:cNvCxnSpPr>
          <p:nvPr/>
        </p:nvCxnSpPr>
        <p:spPr>
          <a:xfrm>
            <a:off x="3546674" y="4282366"/>
            <a:ext cx="6080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A05D1E6-9E8C-FB48-161C-1D4863DDCCAB}"/>
              </a:ext>
            </a:extLst>
          </p:cNvPr>
          <p:cNvSpPr txBox="1"/>
          <p:nvPr/>
        </p:nvSpPr>
        <p:spPr>
          <a:xfrm>
            <a:off x="1553120" y="1419968"/>
            <a:ext cx="28649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Original image with molecular weight marker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AEA65-9F2E-209F-A5D8-9C761D9E2BF7}"/>
              </a:ext>
            </a:extLst>
          </p:cNvPr>
          <p:cNvSpPr/>
          <p:nvPr/>
        </p:nvSpPr>
        <p:spPr>
          <a:xfrm>
            <a:off x="4872052" y="3613065"/>
            <a:ext cx="676708" cy="114659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32"/>
          </a:p>
        </p:txBody>
      </p:sp>
    </p:spTree>
    <p:extLst>
      <p:ext uri="{BB962C8B-B14F-4D97-AF65-F5344CB8AC3E}">
        <p14:creationId xmlns:p14="http://schemas.microsoft.com/office/powerpoint/2010/main" val="1154733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6080</TotalTime>
  <Words>1535</Words>
  <Application>Microsoft Office PowerPoint</Application>
  <PresentationFormat>Custom</PresentationFormat>
  <Paragraphs>1136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Islam, Shamima</dc:creator>
  <cp:lastModifiedBy>Islam, Shamima</cp:lastModifiedBy>
  <cp:revision>567</cp:revision>
  <dcterms:created xsi:type="dcterms:W3CDTF">2024-08-01T18:33:47Z</dcterms:created>
  <dcterms:modified xsi:type="dcterms:W3CDTF">2026-08-13T16:07:44Z</dcterms:modified>
</cp:coreProperties>
</file>