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79DCF-B775-4072-A308-E6FF5736F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9BD7D-B629-442E-8E1D-9F29F4101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FCEA2-1B03-4982-9DB8-5F00F3041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C229B-FE1F-481E-99AA-CBFB0BB1F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C1B74-A226-492E-B825-1CE03C373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4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2BD40-534B-486A-AE80-637FCEDE0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F629D2-01A6-4514-A5AD-430B32CCC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8A9FA-C01E-4D46-A73D-C33AF1F8A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DB57D-5420-4502-BD7D-B186E2EE7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0DC76-0399-4D18-BF64-6334C901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2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812D3F-925D-4A84-93EF-D13E6FEF4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BBFFB-AFFB-454F-977C-6FB3458E9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2ED66-7463-427C-A829-B55EC4E3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91912-8252-40BD-B133-DB9E78964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BD726-2A67-467E-B2CD-C970CE3BA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3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4023D-3D01-4C1E-91D0-4C09CE10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B84F1-BE61-4BA1-B7C6-131C20A3E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C9540-BC5D-4392-AF27-46B7C1F75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AE826-9D08-41DD-8EF3-547A6274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D8137-B19F-4806-96F4-87C4131A2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1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551EC-9C5B-4113-8DC9-B2D7A5106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599C4-7ADC-403E-8F89-17D90F7C3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0B001-6006-4B42-BB5E-E94296B83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46583-D5D8-4F01-9FD5-416D28D89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A1A03-E013-438F-8250-CAD4AB7F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F0C56-1C1F-4850-92CE-D8393AE5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755D7-9AC1-4F46-9387-518BA1CF5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A65C2-F170-4DDD-A455-583F46FBB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48CA4D-942A-49DF-A3DA-95ACD2E69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B4817-8800-486F-AC59-916624D4F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34836-990E-4DBF-84C0-0DBDB103F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3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36D32-82BF-433E-B2C5-6D326F231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141420-3A11-4703-8124-1E2F1EFFF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F31DC-07CA-4A1E-9ECB-0CE5E2CD5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60EDAB-5135-49E4-AF92-7993A04D0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377D69-64DC-484D-BA4A-B177E9A61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7AF97-A264-4531-A026-A0BB98D63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FBBB76-20B0-4E77-BFF8-085660607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6C26C8-C817-4B75-9E4E-2664563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9C26-6861-4232-9159-70E3A4C6A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4A83B4-102F-457A-AF30-AB4D892C4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D77C40-F102-4F12-BF93-76148882D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6E4CA4-4910-4833-A379-DCCB049B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0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2A85CC-9973-4A11-9F38-F73893602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7BF26B-44B2-4065-B698-470A92E2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5EF56B-27DB-4F33-9177-063839246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1FEE4-3640-4C24-ADCE-C45D193DC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93A1F-2E84-421F-AE5C-B1A1DA051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04DB8A-C99E-4389-BE37-A2D681980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A79D7-5583-46D4-ACE5-6C2C80692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3475D-0B91-452B-8BA0-713DB907D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A4062-D0BD-4DD0-B9A1-EB71F929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7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A0273-DC64-4B94-A9EF-1F95E1C92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431BAB-2FED-478A-90F5-EE6987F29A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94D6F-ACFA-4FF8-AEA5-645E76CBC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758DE-29C2-4342-A5DE-8D54875A9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7916E-544F-4F17-95BE-54DDD59AF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BDF7F-FCFB-4397-B0D1-19A21868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5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92D6D0-F3E8-40EE-8B90-70799180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FAE2A-74F1-42DD-9EF2-ED12B0594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E1AF72-3A19-4831-8F61-D979B39DB4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08972-7E45-4551-B97E-59697984F5CE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7AA5F-52ED-480E-B494-6FA611EF7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576C1-4C68-4FCC-A40A-E0AF6DE55B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4C0D9-2A29-4A91-9F45-14185FBE4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01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10511A-AE04-436F-87AC-0E0C6FC455A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10" t="38770" r="24733" b="38731"/>
          <a:stretch/>
        </p:blipFill>
        <p:spPr>
          <a:xfrm>
            <a:off x="2568390" y="475130"/>
            <a:ext cx="7162800" cy="2695575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1B669D56-E54C-40F8-B8DE-E6BA82A963C9}"/>
              </a:ext>
            </a:extLst>
          </p:cNvPr>
          <p:cNvSpPr/>
          <p:nvPr/>
        </p:nvSpPr>
        <p:spPr>
          <a:xfrm>
            <a:off x="4276165" y="0"/>
            <a:ext cx="519953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D6AAB0-A52D-4C9B-834A-90CB59F5CFD3}"/>
              </a:ext>
            </a:extLst>
          </p:cNvPr>
          <p:cNvSpPr txBox="1"/>
          <p:nvPr/>
        </p:nvSpPr>
        <p:spPr>
          <a:xfrm>
            <a:off x="3678508" y="2275257"/>
            <a:ext cx="1523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dox      </a:t>
            </a:r>
            <a:r>
              <a:rPr lang="en-US" dirty="0" err="1"/>
              <a:t>Dox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E38ADB-41FC-4B20-8F14-2B0094BEBF85}"/>
              </a:ext>
            </a:extLst>
          </p:cNvPr>
          <p:cNvSpPr txBox="1"/>
          <p:nvPr/>
        </p:nvSpPr>
        <p:spPr>
          <a:xfrm>
            <a:off x="2759667" y="2275257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Neg ctrl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20E37A-DBB4-4D37-8672-D5186808FF56}"/>
              </a:ext>
            </a:extLst>
          </p:cNvPr>
          <p:cNvSpPr txBox="1"/>
          <p:nvPr/>
        </p:nvSpPr>
        <p:spPr>
          <a:xfrm>
            <a:off x="8156419" y="2275257"/>
            <a:ext cx="127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Positive ctrl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E5B6EF-CF76-4556-8048-F1D235B4DDD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" t="32700" r="12725" b="-169"/>
          <a:stretch/>
        </p:blipFill>
        <p:spPr>
          <a:xfrm>
            <a:off x="2568390" y="3313482"/>
            <a:ext cx="7553325" cy="3314700"/>
          </a:xfrm>
          <a:prstGeom prst="rect">
            <a:avLst/>
          </a:prstGeom>
        </p:spPr>
      </p:pic>
      <p:sp>
        <p:nvSpPr>
          <p:cNvPr id="11" name="Arrow: Down 10">
            <a:extLst>
              <a:ext uri="{FF2B5EF4-FFF2-40B4-BE49-F238E27FC236}">
                <a16:creationId xmlns:a16="http://schemas.microsoft.com/office/drawing/2014/main" id="{53CD5D6E-4E4F-4D0E-ADE2-6EA8FDCC53AC}"/>
              </a:ext>
            </a:extLst>
          </p:cNvPr>
          <p:cNvSpPr/>
          <p:nvPr/>
        </p:nvSpPr>
        <p:spPr>
          <a:xfrm>
            <a:off x="8032376" y="3178269"/>
            <a:ext cx="519953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44B7D4-D4EA-4A59-B386-65878E8B3094}"/>
              </a:ext>
            </a:extLst>
          </p:cNvPr>
          <p:cNvSpPr txBox="1"/>
          <p:nvPr/>
        </p:nvSpPr>
        <p:spPr>
          <a:xfrm>
            <a:off x="7386918" y="6198204"/>
            <a:ext cx="1822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CT26 shRNA UNG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530110-0038-40D4-A68F-E2AC9E649A0A}"/>
              </a:ext>
            </a:extLst>
          </p:cNvPr>
          <p:cNvSpPr txBox="1"/>
          <p:nvPr/>
        </p:nvSpPr>
        <p:spPr>
          <a:xfrm>
            <a:off x="7578155" y="5669287"/>
            <a:ext cx="1523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dox      </a:t>
            </a:r>
            <a:r>
              <a:rPr lang="en-US" dirty="0" err="1"/>
              <a:t>Dox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B27EB1-DC61-41EF-9749-54458BDC1F2D}"/>
              </a:ext>
            </a:extLst>
          </p:cNvPr>
          <p:cNvSpPr txBox="1"/>
          <p:nvPr/>
        </p:nvSpPr>
        <p:spPr>
          <a:xfrm>
            <a:off x="5071191" y="2254939"/>
            <a:ext cx="1402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Tet-free Media with UGI spiked 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C7F1E0-E75C-451E-BF1A-B141748FCBD6}"/>
              </a:ext>
            </a:extLst>
          </p:cNvPr>
          <p:cNvSpPr txBox="1"/>
          <p:nvPr/>
        </p:nvSpPr>
        <p:spPr>
          <a:xfrm>
            <a:off x="3582995" y="3235458"/>
            <a:ext cx="1906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MC38 shRNA UNG</a:t>
            </a:r>
          </a:p>
        </p:txBody>
      </p:sp>
    </p:spTree>
    <p:extLst>
      <p:ext uri="{BB962C8B-B14F-4D97-AF65-F5344CB8AC3E}">
        <p14:creationId xmlns:p14="http://schemas.microsoft.com/office/powerpoint/2010/main" val="147324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AF91A6-369F-4815-B3EC-0DCF04E732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70" t="-407" r="-3224" b="2073"/>
          <a:stretch/>
        </p:blipFill>
        <p:spPr>
          <a:xfrm>
            <a:off x="2528047" y="886640"/>
            <a:ext cx="6185647" cy="190900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DF9209-AC76-4118-B59D-821856ED8205}"/>
              </a:ext>
            </a:extLst>
          </p:cNvPr>
          <p:cNvSpPr txBox="1"/>
          <p:nvPr/>
        </p:nvSpPr>
        <p:spPr>
          <a:xfrm>
            <a:off x="5369859" y="3306631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MC38 UGI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717113-B652-4BAF-BF29-557DB58C2AED}"/>
              </a:ext>
            </a:extLst>
          </p:cNvPr>
          <p:cNvSpPr txBox="1"/>
          <p:nvPr/>
        </p:nvSpPr>
        <p:spPr>
          <a:xfrm>
            <a:off x="5157684" y="2795643"/>
            <a:ext cx="1523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 dox      </a:t>
            </a:r>
            <a:r>
              <a:rPr lang="en-US" dirty="0" err="1"/>
              <a:t>Dox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E869A0-EAE4-4612-89B6-4DB9853A2912}"/>
              </a:ext>
            </a:extLst>
          </p:cNvPr>
          <p:cNvSpPr txBox="1"/>
          <p:nvPr/>
        </p:nvSpPr>
        <p:spPr>
          <a:xfrm>
            <a:off x="7645431" y="2795643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Neg ctrl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C5CA94-163A-410E-AD9D-0BEF38311C68}"/>
              </a:ext>
            </a:extLst>
          </p:cNvPr>
          <p:cNvSpPr txBox="1"/>
          <p:nvPr/>
        </p:nvSpPr>
        <p:spPr>
          <a:xfrm>
            <a:off x="6774487" y="2795643"/>
            <a:ext cx="870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 ctrl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2477A19-20DA-4D4C-830A-BBA492B26D66}"/>
              </a:ext>
            </a:extLst>
          </p:cNvPr>
          <p:cNvSpPr/>
          <p:nvPr/>
        </p:nvSpPr>
        <p:spPr>
          <a:xfrm>
            <a:off x="5681513" y="233996"/>
            <a:ext cx="519953" cy="5109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60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Christenson</dc:creator>
  <cp:lastModifiedBy>Eric Christenson</cp:lastModifiedBy>
  <cp:revision>3</cp:revision>
  <dcterms:created xsi:type="dcterms:W3CDTF">2025-04-20T02:33:42Z</dcterms:created>
  <dcterms:modified xsi:type="dcterms:W3CDTF">2025-04-20T03:25:48Z</dcterms:modified>
</cp:coreProperties>
</file>