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E28C-8186-405E-80A9-6077CDCE1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4AAA4-EA3A-45A0-87E7-C16246FB9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FB253-0844-4142-9F07-BBB86DD9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A0906-0A8E-4BAD-8CAA-4186C9A3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CE036-F575-4600-9252-42FDE8B2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0384-E1F7-4360-917F-2E4C5A0D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6681F-8AF2-47F9-B4B7-74DF1C9BD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B6229-E5FD-4462-A260-93A5C4CC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F3CC-6CDB-4FB3-A552-E5F5B420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42932-056A-482F-A6BF-70BE44C5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3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807C6-9C8C-423C-8FFF-EB8C2EA12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B89EE-7D12-4BEA-ABE8-CD6075BD0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FC6D7-98EE-40F8-AF03-AAB40664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58DF6-B3E9-48F0-AF28-04ABD989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2BBF5-CCC7-4420-80D1-A29542F5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F6A6-F527-4CC3-87E6-BE4FDBE2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6C3C1-49FE-4AF2-A3FA-6C8D668B4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FB631-96D7-484E-B1D8-529168AF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0EB8C-BC36-48E5-92AC-F2F6852F6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0ACD-066E-440B-96BF-DF807D04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1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07E7-CA58-41C8-96AD-B7B19115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34B06-3266-488F-92A7-530B2F6F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E3AE-88E7-43AC-9403-758489ABB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7BE1-704A-42AC-889F-AA4963A5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F89D-DA84-47C0-A41F-393B7162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1AFE-9805-488A-9971-3DA04A08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E8AD5-7F00-4BD6-A4B0-AA1B89AF5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21AE8-FD4B-4B84-BC99-256977C9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0DB3A-FBD3-425E-BB00-8BDE8836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AB209-6908-45CC-B59B-CEB324DB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CA3BA-A845-498A-A1FC-87F30CB0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CEB1-86F7-4642-96BA-D8A6A35F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581EC-F9D5-41AB-ACF4-8441EB3C0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8F3A2-9917-48B4-AABC-1948F41E1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CFE10-9E54-4E58-97A3-C1AE7477F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AD988-6591-4286-AEC2-78005DD68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299A87-4F25-470F-AF79-E498621E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4B6172-686C-42F8-BD19-BB8D4B5D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321FD-2C5B-45E2-9EB4-FDAF62F4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1A0D-4331-4BD5-B659-32058686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9CF409-FEAE-4F39-858D-96AE5754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1C8E9-7FB7-46E1-8566-A7462240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F5E86-3565-48DB-AA54-FB350087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62BA3-18F2-47AA-8BFF-FDF26AF11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C0FCD-2B19-4F7B-A1EB-D46ABAF0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4A3DC-0CF3-4C59-B533-FA422A4D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BD9E-10E4-4EDD-848B-4EAE657B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2BA0-6A93-406B-9DD1-661DB6620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0461A-5964-4396-8B10-91C25C674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5259E-02DE-4ED2-B2EA-90357839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06FAD-226B-4081-B6FF-A05EED19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0C6D7-6483-4DFA-AB27-BB6CB582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654B-31DD-4865-B65B-F1455514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65D1A-999A-466D-80B6-9ED6BBCFC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537DC-8B65-4C34-84DB-D1FD1C20F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9E18C-736C-40F7-A620-1C41E1BD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3840E-19F2-430D-98C5-EC1B4506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CA5D7-3F05-43FE-8D22-50836365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600D20-D167-43B1-B23E-6C4F3C91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0D33-991F-409F-AA4C-B5DFBF0A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26F46-415E-47FF-A638-6153C5616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9DFF-2398-4E3F-871D-6AF2C137154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59D07-8B07-41F7-9F24-25296B89D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0FA-2A5F-4091-A640-BBC462B50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45BC-3B3D-4E8A-8454-7654DD8E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paper&#10;&#10;AI-generated content may be incorrect.">
            <a:extLst>
              <a:ext uri="{FF2B5EF4-FFF2-40B4-BE49-F238E27FC236}">
                <a16:creationId xmlns:a16="http://schemas.microsoft.com/office/drawing/2014/main" id="{E417C1D8-7C47-EFB5-2BA8-499EF52E6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342"/>
          <a:stretch/>
        </p:blipFill>
        <p:spPr>
          <a:xfrm>
            <a:off x="6106120" y="2762585"/>
            <a:ext cx="2258369" cy="3657600"/>
          </a:xfrm>
          <a:prstGeom prst="rect">
            <a:avLst/>
          </a:prstGeom>
        </p:spPr>
      </p:pic>
      <p:pic>
        <p:nvPicPr>
          <p:cNvPr id="5" name="Picture 4" descr="A black and white image of a test&#10;&#10;AI-generated content may be incorrect.">
            <a:extLst>
              <a:ext uri="{FF2B5EF4-FFF2-40B4-BE49-F238E27FC236}">
                <a16:creationId xmlns:a16="http://schemas.microsoft.com/office/drawing/2014/main" id="{70404709-28B4-AB5B-9A4C-70CDF67D7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31342"/>
          <a:stretch/>
        </p:blipFill>
        <p:spPr>
          <a:xfrm>
            <a:off x="3152856" y="2762585"/>
            <a:ext cx="2258369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D3886-2BE0-867A-89EB-DAA739B9EF95}"/>
              </a:ext>
            </a:extLst>
          </p:cNvPr>
          <p:cNvSpPr txBox="1"/>
          <p:nvPr/>
        </p:nvSpPr>
        <p:spPr>
          <a:xfrm>
            <a:off x="472972" y="623584"/>
            <a:ext cx="94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Gel</a:t>
            </a:r>
          </a:p>
        </p:txBody>
      </p:sp>
      <p:pic>
        <p:nvPicPr>
          <p:cNvPr id="7" name="Picture 6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9F1ABDBD-1810-2266-D5CA-46C8ED3E0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 contrast="52000"/>
                    </a14:imgEffect>
                  </a14:imgLayer>
                </a14:imgProps>
              </a:ext>
            </a:extLst>
          </a:blip>
          <a:srcRect l="3781" r="34518" b="8542"/>
          <a:stretch/>
        </p:blipFill>
        <p:spPr>
          <a:xfrm>
            <a:off x="8972887" y="2762585"/>
            <a:ext cx="2502421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8CBBD-D855-6F47-1258-AB36AF563279}"/>
              </a:ext>
            </a:extLst>
          </p:cNvPr>
          <p:cNvSpPr txBox="1"/>
          <p:nvPr/>
        </p:nvSpPr>
        <p:spPr>
          <a:xfrm>
            <a:off x="11124789" y="442502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PAI-1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C026C-DF53-AA77-EA32-BAEDFC36FDDE}"/>
              </a:ext>
            </a:extLst>
          </p:cNvPr>
          <p:cNvSpPr txBox="1"/>
          <p:nvPr/>
        </p:nvSpPr>
        <p:spPr>
          <a:xfrm>
            <a:off x="5274941" y="442502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r>
              <a:rPr lang="en-US" dirty="0"/>
              <a:t>Six1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46155-5952-67FF-467D-0082CD545F2D}"/>
              </a:ext>
            </a:extLst>
          </p:cNvPr>
          <p:cNvSpPr txBox="1"/>
          <p:nvPr/>
        </p:nvSpPr>
        <p:spPr>
          <a:xfrm>
            <a:off x="8136013" y="424729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r>
              <a:rPr lang="en-US" dirty="0"/>
              <a:t>Actin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E8E52-D6DB-C5F1-A6A8-BCF241DD9AE9}"/>
              </a:ext>
            </a:extLst>
          </p:cNvPr>
          <p:cNvSpPr txBox="1"/>
          <p:nvPr/>
        </p:nvSpPr>
        <p:spPr>
          <a:xfrm>
            <a:off x="2552686" y="438894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Six1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83479-F18F-6AFE-FBB1-757518B91C4F}"/>
              </a:ext>
            </a:extLst>
          </p:cNvPr>
          <p:cNvSpPr txBox="1"/>
          <p:nvPr/>
        </p:nvSpPr>
        <p:spPr>
          <a:xfrm>
            <a:off x="2552686" y="414972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Actin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0840A-6A2E-3550-A4F6-EDFA52F9722F}"/>
              </a:ext>
            </a:extLst>
          </p:cNvPr>
          <p:cNvSpPr txBox="1"/>
          <p:nvPr/>
        </p:nvSpPr>
        <p:spPr>
          <a:xfrm>
            <a:off x="9061266" y="2109809"/>
            <a:ext cx="284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Stripped and re-blot with anti-PAI-1</a:t>
            </a:r>
          </a:p>
        </p:txBody>
      </p:sp>
      <p:pic>
        <p:nvPicPr>
          <p:cNvPr id="14" name="Picture 13" descr="A close up of a screen&#10;&#10;AI-generated content may be incorrect.">
            <a:extLst>
              <a:ext uri="{FF2B5EF4-FFF2-40B4-BE49-F238E27FC236}">
                <a16:creationId xmlns:a16="http://schemas.microsoft.com/office/drawing/2014/main" id="{DE75B5A6-5642-B741-ADD3-017CD8FA96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1342"/>
          <a:stretch/>
        </p:blipFill>
        <p:spPr>
          <a:xfrm>
            <a:off x="361264" y="2719336"/>
            <a:ext cx="2258369" cy="3657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D8E47-E4A3-4024-0FD1-BCDC33F0431C}"/>
              </a:ext>
            </a:extLst>
          </p:cNvPr>
          <p:cNvSpPr txBox="1"/>
          <p:nvPr/>
        </p:nvSpPr>
        <p:spPr>
          <a:xfrm>
            <a:off x="4888530" y="87804"/>
            <a:ext cx="253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10 a MANUSCRIPT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2900F-3D09-ADBD-D6B8-EE496BED02B5}"/>
              </a:ext>
            </a:extLst>
          </p:cNvPr>
          <p:cNvSpPr txBox="1"/>
          <p:nvPr/>
        </p:nvSpPr>
        <p:spPr>
          <a:xfrm>
            <a:off x="361264" y="318674"/>
            <a:ext cx="22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10a FULL BLOTS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31C374-10F9-A6D9-9311-9CBB1521B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243" y="87804"/>
            <a:ext cx="2694666" cy="16582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089D7F-8757-4982-23BA-2776CBF13F25}"/>
              </a:ext>
            </a:extLst>
          </p:cNvPr>
          <p:cNvSpPr/>
          <p:nvPr/>
        </p:nvSpPr>
        <p:spPr>
          <a:xfrm>
            <a:off x="7904243" y="198317"/>
            <a:ext cx="2908868" cy="158558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est tube&#10;&#10;AI-generated content may be incorrect.">
            <a:extLst>
              <a:ext uri="{FF2B5EF4-FFF2-40B4-BE49-F238E27FC236}">
                <a16:creationId xmlns:a16="http://schemas.microsoft.com/office/drawing/2014/main" id="{8BEA2632-1B57-9AF8-0F54-3EFC9E0C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1" t="59672" r="37332" b="35589"/>
          <a:stretch>
            <a:fillRect/>
          </a:stretch>
        </p:blipFill>
        <p:spPr>
          <a:xfrm>
            <a:off x="8805487" y="1378931"/>
            <a:ext cx="2561809" cy="3239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blurry image of a line">
            <a:extLst>
              <a:ext uri="{FF2B5EF4-FFF2-40B4-BE49-F238E27FC236}">
                <a16:creationId xmlns:a16="http://schemas.microsoft.com/office/drawing/2014/main" id="{38297373-4487-68B7-C300-259370FA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42505" r="44786" b="51110"/>
          <a:stretch>
            <a:fillRect/>
          </a:stretch>
        </p:blipFill>
        <p:spPr>
          <a:xfrm>
            <a:off x="8805487" y="751550"/>
            <a:ext cx="2561809" cy="4260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353AC-E627-DC2E-A747-494502E363C1}"/>
              </a:ext>
            </a:extLst>
          </p:cNvPr>
          <p:cNvSpPr txBox="1"/>
          <p:nvPr/>
        </p:nvSpPr>
        <p:spPr>
          <a:xfrm>
            <a:off x="8223826" y="802221"/>
            <a:ext cx="81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090F0-C7D4-678D-B3DA-353D2A7352DC}"/>
              </a:ext>
            </a:extLst>
          </p:cNvPr>
          <p:cNvSpPr txBox="1"/>
          <p:nvPr/>
        </p:nvSpPr>
        <p:spPr>
          <a:xfrm>
            <a:off x="7865689" y="1333506"/>
            <a:ext cx="114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GAPDH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9C659-2DFD-1890-0398-20C61F140C16}"/>
              </a:ext>
            </a:extLst>
          </p:cNvPr>
          <p:cNvSpPr txBox="1"/>
          <p:nvPr/>
        </p:nvSpPr>
        <p:spPr>
          <a:xfrm>
            <a:off x="8741986" y="301242"/>
            <a:ext cx="160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GFP Plasmid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28223E-A725-4103-C347-DD6D66902A55}"/>
              </a:ext>
            </a:extLst>
          </p:cNvPr>
          <p:cNvCxnSpPr/>
          <p:nvPr/>
        </p:nvCxnSpPr>
        <p:spPr>
          <a:xfrm>
            <a:off x="8805487" y="639796"/>
            <a:ext cx="11938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198A3F-D555-7263-E064-7729176F1C4D}"/>
              </a:ext>
            </a:extLst>
          </p:cNvPr>
          <p:cNvCxnSpPr/>
          <p:nvPr/>
        </p:nvCxnSpPr>
        <p:spPr>
          <a:xfrm>
            <a:off x="10086391" y="639796"/>
            <a:ext cx="11938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blurry image of a line">
            <a:extLst>
              <a:ext uri="{FF2B5EF4-FFF2-40B4-BE49-F238E27FC236}">
                <a16:creationId xmlns:a16="http://schemas.microsoft.com/office/drawing/2014/main" id="{2AA9144D-87DC-C91B-E085-031FA6B26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4394" r="22294" b="23044"/>
          <a:stretch>
            <a:fillRect/>
          </a:stretch>
        </p:blipFill>
        <p:spPr>
          <a:xfrm>
            <a:off x="424873" y="2299855"/>
            <a:ext cx="5421746" cy="4174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close-up of a test tube&#10;&#10;AI-generated content may be incorrect.">
            <a:extLst>
              <a:ext uri="{FF2B5EF4-FFF2-40B4-BE49-F238E27FC236}">
                <a16:creationId xmlns:a16="http://schemas.microsoft.com/office/drawing/2014/main" id="{EB0CB475-1182-B375-2022-6797A5CD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25472" r="17298" b="13446"/>
          <a:stretch>
            <a:fillRect/>
          </a:stretch>
        </p:blipFill>
        <p:spPr>
          <a:xfrm>
            <a:off x="6096000" y="2299854"/>
            <a:ext cx="4969164" cy="41748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B31A83-FA97-03F8-BD88-BF6E5942F929}"/>
              </a:ext>
            </a:extLst>
          </p:cNvPr>
          <p:cNvSpPr/>
          <p:nvPr/>
        </p:nvSpPr>
        <p:spPr>
          <a:xfrm>
            <a:off x="1126836" y="4117577"/>
            <a:ext cx="3710644" cy="539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EAFDC-AE0B-F8B5-4998-95E1A008C5AB}"/>
              </a:ext>
            </a:extLst>
          </p:cNvPr>
          <p:cNvSpPr/>
          <p:nvPr/>
        </p:nvSpPr>
        <p:spPr>
          <a:xfrm>
            <a:off x="6375747" y="4491650"/>
            <a:ext cx="3710644" cy="539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D9C26-F46D-3549-2E5E-AC1DD141DC66}"/>
              </a:ext>
            </a:extLst>
          </p:cNvPr>
          <p:cNvSpPr txBox="1"/>
          <p:nvPr/>
        </p:nvSpPr>
        <p:spPr>
          <a:xfrm>
            <a:off x="4959540" y="141675"/>
            <a:ext cx="25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10 e MANUSCRIPT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74AD4-4C64-223A-EF80-42868DCCAD05}"/>
              </a:ext>
            </a:extLst>
          </p:cNvPr>
          <p:cNvSpPr txBox="1"/>
          <p:nvPr/>
        </p:nvSpPr>
        <p:spPr>
          <a:xfrm>
            <a:off x="432274" y="372545"/>
            <a:ext cx="230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10e FULL BLOTS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995567-120A-5426-81D7-DFD5F39C42B9}"/>
              </a:ext>
            </a:extLst>
          </p:cNvPr>
          <p:cNvSpPr/>
          <p:nvPr/>
        </p:nvSpPr>
        <p:spPr>
          <a:xfrm>
            <a:off x="7865689" y="326341"/>
            <a:ext cx="3710644" cy="158558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8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3FD3C-4EA2-4427-8F19-802F1617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19229" r="22792" b="34119"/>
          <a:stretch/>
        </p:blipFill>
        <p:spPr>
          <a:xfrm>
            <a:off x="770857" y="2328724"/>
            <a:ext cx="4890407" cy="3305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882436-DA45-4A25-9E5D-786A5B48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19374" r="20804" b="33304"/>
          <a:stretch/>
        </p:blipFill>
        <p:spPr>
          <a:xfrm>
            <a:off x="6659436" y="2328724"/>
            <a:ext cx="4988379" cy="3305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6A4393-59E9-40F7-8C2D-9CADAFF0D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09" r="35655" b="77143"/>
          <a:stretch/>
        </p:blipFill>
        <p:spPr>
          <a:xfrm>
            <a:off x="7227314" y="1222755"/>
            <a:ext cx="3125001" cy="963386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808A73-D88F-42A1-9F41-F81C2DAD5A93}"/>
              </a:ext>
            </a:extLst>
          </p:cNvPr>
          <p:cNvSpPr/>
          <p:nvPr/>
        </p:nvSpPr>
        <p:spPr>
          <a:xfrm>
            <a:off x="1228749" y="3975460"/>
            <a:ext cx="3710644" cy="539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AB8A0-4A3E-4952-971C-9314750AD0EE}"/>
              </a:ext>
            </a:extLst>
          </p:cNvPr>
          <p:cNvSpPr/>
          <p:nvPr/>
        </p:nvSpPr>
        <p:spPr>
          <a:xfrm>
            <a:off x="7014506" y="3982128"/>
            <a:ext cx="3710644" cy="539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286ED-424E-4C23-AEE5-8898F1498A12}"/>
              </a:ext>
            </a:extLst>
          </p:cNvPr>
          <p:cNvSpPr txBox="1"/>
          <p:nvPr/>
        </p:nvSpPr>
        <p:spPr>
          <a:xfrm>
            <a:off x="7416909" y="736011"/>
            <a:ext cx="378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Supplemental Figure 1 a MANUSCRIPT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37B82-C78D-4066-AB96-3E079C872548}"/>
              </a:ext>
            </a:extLst>
          </p:cNvPr>
          <p:cNvSpPr txBox="1"/>
          <p:nvPr/>
        </p:nvSpPr>
        <p:spPr>
          <a:xfrm>
            <a:off x="432274" y="372545"/>
            <a:ext cx="353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Supplemental Figure 1a FULL BLOTS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3C9686-F767-42B2-ACD7-04B8B56F9C1C}"/>
              </a:ext>
            </a:extLst>
          </p:cNvPr>
          <p:cNvSpPr txBox="1"/>
          <p:nvPr/>
        </p:nvSpPr>
        <p:spPr>
          <a:xfrm>
            <a:off x="4939393" y="397546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23E513-798D-4A4B-B5E0-568ACF54779B}"/>
              </a:ext>
            </a:extLst>
          </p:cNvPr>
          <p:cNvSpPr txBox="1"/>
          <p:nvPr/>
        </p:nvSpPr>
        <p:spPr>
          <a:xfrm>
            <a:off x="10751908" y="406715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GAPDH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8F7BF1-FBFA-4573-8E71-ACC886822D26}"/>
              </a:ext>
            </a:extLst>
          </p:cNvPr>
          <p:cNvCxnSpPr/>
          <p:nvPr/>
        </p:nvCxnSpPr>
        <p:spPr>
          <a:xfrm>
            <a:off x="1333639" y="3912995"/>
            <a:ext cx="8522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DC0B25-8625-4A68-94FC-41C3AC0301B4}"/>
              </a:ext>
            </a:extLst>
          </p:cNvPr>
          <p:cNvCxnSpPr/>
          <p:nvPr/>
        </p:nvCxnSpPr>
        <p:spPr>
          <a:xfrm>
            <a:off x="2254698" y="3912995"/>
            <a:ext cx="8522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AA8AB5-2A72-4712-9F79-2B0B2D36CCAA}"/>
              </a:ext>
            </a:extLst>
          </p:cNvPr>
          <p:cNvCxnSpPr>
            <a:cxnSpLocks/>
          </p:cNvCxnSpPr>
          <p:nvPr/>
        </p:nvCxnSpPr>
        <p:spPr>
          <a:xfrm>
            <a:off x="3181672" y="3912995"/>
            <a:ext cx="7886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E8435D-05E5-48BE-9530-E929349BC744}"/>
              </a:ext>
            </a:extLst>
          </p:cNvPr>
          <p:cNvCxnSpPr>
            <a:cxnSpLocks/>
          </p:cNvCxnSpPr>
          <p:nvPr/>
        </p:nvCxnSpPr>
        <p:spPr>
          <a:xfrm>
            <a:off x="4079796" y="3912995"/>
            <a:ext cx="7886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9E1CB4A-0761-4613-A776-549926CE609B}"/>
              </a:ext>
            </a:extLst>
          </p:cNvPr>
          <p:cNvSpPr txBox="1"/>
          <p:nvPr/>
        </p:nvSpPr>
        <p:spPr>
          <a:xfrm rot="19392329">
            <a:off x="1398857" y="3171259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D4 Control siRNA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C08824-E9D8-441F-A40D-DB82CA9CF1A1}"/>
              </a:ext>
            </a:extLst>
          </p:cNvPr>
          <p:cNvSpPr txBox="1"/>
          <p:nvPr/>
        </p:nvSpPr>
        <p:spPr>
          <a:xfrm rot="19392329">
            <a:off x="2356589" y="323237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D4 SIX1 siRNA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AAC246-DE3F-4EB5-AC0E-0B3B75575F50}"/>
              </a:ext>
            </a:extLst>
          </p:cNvPr>
          <p:cNvSpPr txBox="1"/>
          <p:nvPr/>
        </p:nvSpPr>
        <p:spPr>
          <a:xfrm rot="19392329">
            <a:off x="3193785" y="3144835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 Control siRNA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2ACB33-71EF-4559-89B3-3EC8E32545E4}"/>
              </a:ext>
            </a:extLst>
          </p:cNvPr>
          <p:cNvSpPr txBox="1"/>
          <p:nvPr/>
        </p:nvSpPr>
        <p:spPr>
          <a:xfrm rot="19392329">
            <a:off x="4151517" y="3205953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 SIX1 siRNA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E3B8F-E9CE-4B17-97D6-8ED939BFB49B}"/>
              </a:ext>
            </a:extLst>
          </p:cNvPr>
          <p:cNvCxnSpPr/>
          <p:nvPr/>
        </p:nvCxnSpPr>
        <p:spPr>
          <a:xfrm>
            <a:off x="7129557" y="3905736"/>
            <a:ext cx="8522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B31918-3AD5-4D92-90C5-92DC70DCDF27}"/>
              </a:ext>
            </a:extLst>
          </p:cNvPr>
          <p:cNvCxnSpPr/>
          <p:nvPr/>
        </p:nvCxnSpPr>
        <p:spPr>
          <a:xfrm>
            <a:off x="8050616" y="3905736"/>
            <a:ext cx="8522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ECF5BB-D72A-44D0-86DD-2E41E34AF159}"/>
              </a:ext>
            </a:extLst>
          </p:cNvPr>
          <p:cNvCxnSpPr>
            <a:cxnSpLocks/>
          </p:cNvCxnSpPr>
          <p:nvPr/>
        </p:nvCxnSpPr>
        <p:spPr>
          <a:xfrm>
            <a:off x="8977590" y="3905736"/>
            <a:ext cx="7886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0A4388-4507-4E8E-96C5-CC0C49F45283}"/>
              </a:ext>
            </a:extLst>
          </p:cNvPr>
          <p:cNvCxnSpPr>
            <a:cxnSpLocks/>
          </p:cNvCxnSpPr>
          <p:nvPr/>
        </p:nvCxnSpPr>
        <p:spPr>
          <a:xfrm>
            <a:off x="9875714" y="3905736"/>
            <a:ext cx="7886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9C4B90B-E90A-4EE5-86B5-048AEA15B2B9}"/>
              </a:ext>
            </a:extLst>
          </p:cNvPr>
          <p:cNvSpPr txBox="1"/>
          <p:nvPr/>
        </p:nvSpPr>
        <p:spPr>
          <a:xfrm rot="19392329">
            <a:off x="7194775" y="3164000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D4 Control siRNA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0CC683-7FE6-41B0-A432-4CB1C9E51328}"/>
              </a:ext>
            </a:extLst>
          </p:cNvPr>
          <p:cNvSpPr txBox="1"/>
          <p:nvPr/>
        </p:nvSpPr>
        <p:spPr>
          <a:xfrm rot="19392329">
            <a:off x="8152507" y="3225118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D4 SIX1 siRNA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4A36F7-CC7D-4BE9-A934-B6E653FEB5E0}"/>
              </a:ext>
            </a:extLst>
          </p:cNvPr>
          <p:cNvSpPr txBox="1"/>
          <p:nvPr/>
        </p:nvSpPr>
        <p:spPr>
          <a:xfrm rot="19392329">
            <a:off x="8989703" y="3137576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 Control siRNA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2061AB-37F5-4E85-925A-316BB84025DE}"/>
              </a:ext>
            </a:extLst>
          </p:cNvPr>
          <p:cNvSpPr txBox="1"/>
          <p:nvPr/>
        </p:nvSpPr>
        <p:spPr>
          <a:xfrm rot="19392329">
            <a:off x="9947435" y="319869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 SIX1 siRNA</a:t>
            </a:r>
          </a:p>
        </p:txBody>
      </p:sp>
    </p:spTree>
    <p:extLst>
      <p:ext uri="{BB962C8B-B14F-4D97-AF65-F5344CB8AC3E}">
        <p14:creationId xmlns:p14="http://schemas.microsoft.com/office/powerpoint/2010/main" val="1412817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71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Collum, Scott D</dc:creator>
  <cp:lastModifiedBy>Karmouty-Quintana, Harry</cp:lastModifiedBy>
  <cp:revision>18</cp:revision>
  <dcterms:created xsi:type="dcterms:W3CDTF">2023-06-28T20:40:14Z</dcterms:created>
  <dcterms:modified xsi:type="dcterms:W3CDTF">2025-10-20T21:05:45Z</dcterms:modified>
</cp:coreProperties>
</file>