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51" d="100"/>
          <a:sy n="51" d="100"/>
        </p:scale>
        <p:origin x="60" y="1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5EE98-B5A5-49E9-BEBE-E8E184064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4B19C7-78F4-47C9-A17D-9DCDB6FC2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791B7-9430-4A8E-A542-F1FD91DA5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42C03-30CA-44CA-B07D-89A5D80D6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DC560-2BCB-4F65-AE07-6CA2D004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6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86A0A-E59D-4A43-9829-B41DA1F53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C05E5-A455-4111-8367-B4C9AA607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F3B5A-9796-4637-8B33-391944610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6AE51-9D3F-489F-A69E-BA86E608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8F519-0098-44A1-B296-2F58B490C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4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26F678-FF41-4D1E-90DA-A63CE0528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366B0-FD2C-486F-9492-885E64995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73795-C183-4E6C-A1F9-76D2460CA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81F98-0A14-4BB5-B508-0A502161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63014-EA09-48B7-871A-397163DB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1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0560-3706-47D3-8B58-D41426DD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427AA-B588-4F05-BDC9-EE36B1248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6CEBD-05BB-4C85-B46E-6DC83B26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09D8-CD8D-4AC7-B129-63E21A889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0EB71-8D05-443D-9E7D-A0988CC4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C09B4-EB3E-4BE7-9598-A92862A8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BDFEA-A19F-4595-90AE-0C2B45B79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1D6BE-5D43-4D35-BEBA-570E6F88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52BB7-B6CD-4E9A-B5CC-C8E760AE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41BBB-3D20-4486-9959-BC9EB1C2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0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89DFF-548E-4B7E-9477-548F9C3AE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88948-2B2C-4059-8167-0D21B8651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D8A08-770A-4010-B0F5-EE81120CE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7A80A-53BE-4FF5-A48B-9CE7C9736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57C77-5425-44A8-A15D-C5CE0B30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0461F-498F-46DD-B901-C7053CD5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3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5F044-CC2B-4D00-BA0D-1D2E9E22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C3ECA-864C-42BD-9727-17120A784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698CA-0EF7-4895-AE01-00CDE1566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6B5D9E-B8D4-465B-A862-64E46434F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BE042E-9B5E-4D55-93C2-75D8BB891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0FF812-4513-4CF8-980D-A1B24B43B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F38ADB-E6D3-4D9C-9FC7-9EDA1AF22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165D7A-7537-4900-B8C4-8A05770B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1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34D71-E41C-4B8D-A9E5-86F73AB3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B0BF4-7A53-42FA-B02E-D7E13DEE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8AEE4-A2FE-441C-8103-40828C34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3B4C96-827B-4B45-ADC4-02F4BD07A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8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4E1CAF-299F-4C85-B5B9-5B189155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0A3712-0FCA-4834-83DC-5B625061B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7F108-8617-4DAB-ACD5-724C2514E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3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24390-6FBF-46DE-9505-876F2E796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B981-F48B-464E-A230-1C167BC4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85B680-3DD3-466E-94E2-73F27BE5D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E2DBF-178F-436E-BECE-F2684E04E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DD3FE-7B7F-41B6-B50E-6338C7F89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C9845-1C8A-46AE-BC76-65BDD430D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4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E8920-F83E-473F-981D-1A50F48E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7F957E-9624-4305-97A7-85867321EF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94817-FEDD-4506-8BD2-9DC33712C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58E91-FF80-4EE7-9C65-DB326E798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93998-945D-4BFB-AAB2-C3F162D0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A908E-8E32-46BB-A443-A5D1F14B8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1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0A9863-E574-4A40-9B74-093B3B037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1FDF7-70D5-401D-9E95-9E30CE0E2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CA8CA-50A0-4834-9C23-1F262F9EA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DA3C-9C03-4D11-B443-73CA4D4D29D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878FA-9E79-4A93-B1A9-71C0D2030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DEFEB-7710-4EE5-9B0A-CDB93123E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40ACA-635D-4739-AE5F-793ABA097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6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2DD724B-6CDB-4DB4-A122-414963422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232" y="1008678"/>
            <a:ext cx="8120576" cy="4840644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6EDFB2AF-3268-4052-BE9B-DA9F316109D0}"/>
              </a:ext>
            </a:extLst>
          </p:cNvPr>
          <p:cNvSpPr/>
          <p:nvPr/>
        </p:nvSpPr>
        <p:spPr>
          <a:xfrm>
            <a:off x="877287" y="2693095"/>
            <a:ext cx="3394087" cy="573066"/>
          </a:xfrm>
          <a:prstGeom prst="rightArrow">
            <a:avLst>
              <a:gd name="adj1" fmla="val 50000"/>
              <a:gd name="adj2" fmla="val 15491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84C05D-5E70-4A87-81A9-4FC0C0108460}"/>
              </a:ext>
            </a:extLst>
          </p:cNvPr>
          <p:cNvSpPr txBox="1"/>
          <p:nvPr/>
        </p:nvSpPr>
        <p:spPr>
          <a:xfrm>
            <a:off x="1002083" y="1465545"/>
            <a:ext cx="1665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4-HNE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(Abcam)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65C10D-B6B3-413F-BF60-469582959E75}"/>
              </a:ext>
            </a:extLst>
          </p:cNvPr>
          <p:cNvSpPr txBox="1"/>
          <p:nvPr/>
        </p:nvSpPr>
        <p:spPr>
          <a:xfrm>
            <a:off x="306910" y="103090"/>
            <a:ext cx="47660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Full unedited gel for Figure 2</a:t>
            </a:r>
          </a:p>
        </p:txBody>
      </p:sp>
    </p:spTree>
    <p:extLst>
      <p:ext uri="{BB962C8B-B14F-4D97-AF65-F5344CB8AC3E}">
        <p14:creationId xmlns:p14="http://schemas.microsoft.com/office/powerpoint/2010/main" val="301739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502AB1-9D15-4A8F-A9D8-51FAF2A9A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067" y="962954"/>
            <a:ext cx="7998645" cy="4932091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D97DBA5F-1AD8-4920-A4E9-CF42F0862AB1}"/>
              </a:ext>
            </a:extLst>
          </p:cNvPr>
          <p:cNvSpPr/>
          <p:nvPr/>
        </p:nvSpPr>
        <p:spPr>
          <a:xfrm>
            <a:off x="789605" y="3142466"/>
            <a:ext cx="3268827" cy="573066"/>
          </a:xfrm>
          <a:prstGeom prst="rightArrow">
            <a:avLst>
              <a:gd name="adj1" fmla="val 50000"/>
              <a:gd name="adj2" fmla="val 15491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127CE4-5B67-4A9C-B1DD-B86FF508F6CE}"/>
              </a:ext>
            </a:extLst>
          </p:cNvPr>
          <p:cNvSpPr txBox="1"/>
          <p:nvPr/>
        </p:nvSpPr>
        <p:spPr>
          <a:xfrm>
            <a:off x="306910" y="1716066"/>
            <a:ext cx="26645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-tubulin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(Sigma-Aldrich)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144B0-1E09-4489-A666-4A6985A507B7}"/>
              </a:ext>
            </a:extLst>
          </p:cNvPr>
          <p:cNvSpPr txBox="1"/>
          <p:nvPr/>
        </p:nvSpPr>
        <p:spPr>
          <a:xfrm>
            <a:off x="306910" y="103090"/>
            <a:ext cx="47660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Full unedited gel for Figure 2</a:t>
            </a:r>
          </a:p>
        </p:txBody>
      </p:sp>
    </p:spTree>
    <p:extLst>
      <p:ext uri="{BB962C8B-B14F-4D97-AF65-F5344CB8AC3E}">
        <p14:creationId xmlns:p14="http://schemas.microsoft.com/office/powerpoint/2010/main" val="2837348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Onyiah, Joseph</dc:creator>
  <cp:lastModifiedBy>Onyiah, Joseph</cp:lastModifiedBy>
  <cp:revision>2</cp:revision>
  <dcterms:created xsi:type="dcterms:W3CDTF">2025-10-31T02:46:01Z</dcterms:created>
  <dcterms:modified xsi:type="dcterms:W3CDTF">2025-10-31T03:11:16Z</dcterms:modified>
</cp:coreProperties>
</file>