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75A34A-2A7B-4900-AC8A-96B322CE06F5}" v="1" dt="2023-11-29T17:04:45.2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45" autoAdjust="0"/>
    <p:restoredTop sz="94660"/>
  </p:normalViewPr>
  <p:slideViewPr>
    <p:cSldViewPr snapToGrid="0" showGuides="1">
      <p:cViewPr>
        <p:scale>
          <a:sx n="150" d="100"/>
          <a:sy n="150" d="100"/>
        </p:scale>
        <p:origin x="216" y="-46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rray Clarke" userId="826679c4-cfb7-487e-8ffb-91de8dd7e8eb" providerId="ADAL" clId="{8E75A34A-2A7B-4900-AC8A-96B322CE06F5}"/>
    <pc:docChg chg="custSel modSld">
      <pc:chgData name="Murray Clarke" userId="826679c4-cfb7-487e-8ffb-91de8dd7e8eb" providerId="ADAL" clId="{8E75A34A-2A7B-4900-AC8A-96B322CE06F5}" dt="2023-11-29T17:04:50.463" v="3" actId="1076"/>
      <pc:docMkLst>
        <pc:docMk/>
      </pc:docMkLst>
      <pc:sldChg chg="addSp delSp modSp mod">
        <pc:chgData name="Murray Clarke" userId="826679c4-cfb7-487e-8ffb-91de8dd7e8eb" providerId="ADAL" clId="{8E75A34A-2A7B-4900-AC8A-96B322CE06F5}" dt="2023-11-29T17:04:50.463" v="3" actId="1076"/>
        <pc:sldMkLst>
          <pc:docMk/>
          <pc:sldMk cId="793510052" sldId="256"/>
        </pc:sldMkLst>
        <pc:picChg chg="del">
          <ac:chgData name="Murray Clarke" userId="826679c4-cfb7-487e-8ffb-91de8dd7e8eb" providerId="ADAL" clId="{8E75A34A-2A7B-4900-AC8A-96B322CE06F5}" dt="2023-11-29T17:04:48.256" v="2" actId="478"/>
          <ac:picMkLst>
            <pc:docMk/>
            <pc:sldMk cId="793510052" sldId="256"/>
            <ac:picMk id="10" creationId="{BBD5E7A3-9833-A45A-43CA-05EFE779BA30}"/>
          </ac:picMkLst>
        </pc:picChg>
        <pc:picChg chg="add mod">
          <ac:chgData name="Murray Clarke" userId="826679c4-cfb7-487e-8ffb-91de8dd7e8eb" providerId="ADAL" clId="{8E75A34A-2A7B-4900-AC8A-96B322CE06F5}" dt="2023-11-29T17:04:50.463" v="3" actId="1076"/>
          <ac:picMkLst>
            <pc:docMk/>
            <pc:sldMk cId="793510052" sldId="256"/>
            <ac:picMk id="16" creationId="{36B633CF-B1A2-953A-0F1E-68AD9E119D1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EE9B-DD57-4E4A-99DA-69CDAF565E90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7B073-1276-456F-A392-251B44C63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26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EE9B-DD57-4E4A-99DA-69CDAF565E90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7B073-1276-456F-A392-251B44C63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225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EE9B-DD57-4E4A-99DA-69CDAF565E90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7B073-1276-456F-A392-251B44C63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246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EE9B-DD57-4E4A-99DA-69CDAF565E90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7B073-1276-456F-A392-251B44C63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790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EE9B-DD57-4E4A-99DA-69CDAF565E90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7B073-1276-456F-A392-251B44C63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637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EE9B-DD57-4E4A-99DA-69CDAF565E90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7B073-1276-456F-A392-251B44C63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137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EE9B-DD57-4E4A-99DA-69CDAF565E90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7B073-1276-456F-A392-251B44C63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955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EE9B-DD57-4E4A-99DA-69CDAF565E90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7B073-1276-456F-A392-251B44C63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582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EE9B-DD57-4E4A-99DA-69CDAF565E90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7B073-1276-456F-A392-251B44C63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709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EE9B-DD57-4E4A-99DA-69CDAF565E90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7B073-1276-456F-A392-251B44C63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522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7EE9B-DD57-4E4A-99DA-69CDAF565E90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7B073-1276-456F-A392-251B44C63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525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7EE9B-DD57-4E4A-99DA-69CDAF565E90}" type="datetimeFigureOut">
              <a:rPr lang="en-GB" smtClean="0"/>
              <a:t>29/11/2023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7B073-1276-456F-A392-251B44C63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4253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93CA62E-9900-751B-5A87-3308858C7477}"/>
              </a:ext>
            </a:extLst>
          </p:cNvPr>
          <p:cNvSpPr txBox="1"/>
          <p:nvPr/>
        </p:nvSpPr>
        <p:spPr>
          <a:xfrm>
            <a:off x="1078949" y="599690"/>
            <a:ext cx="599006" cy="313350"/>
          </a:xfrm>
          <a:prstGeom prst="rect">
            <a:avLst/>
          </a:prstGeom>
          <a:noFill/>
        </p:spPr>
        <p:txBody>
          <a:bodyPr wrap="none" lIns="18000" tIns="18000" rIns="18000" bIns="18000" rtlCol="0">
            <a:spAutoFit/>
          </a:bodyPr>
          <a:lstStyle/>
          <a:p>
            <a:r>
              <a:rPr lang="en-GB" dirty="0"/>
              <a:t>Fig 1B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485E564-7C78-2AC1-EE7D-7A6EC9453D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5452" y="3141597"/>
            <a:ext cx="3456732" cy="1487553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6819848-C924-3B1E-27A2-11B1C363D9BF}"/>
              </a:ext>
            </a:extLst>
          </p:cNvPr>
          <p:cNvSpPr txBox="1"/>
          <p:nvPr/>
        </p:nvSpPr>
        <p:spPr>
          <a:xfrm>
            <a:off x="906446" y="2667885"/>
            <a:ext cx="722437" cy="313350"/>
          </a:xfrm>
          <a:prstGeom prst="rect">
            <a:avLst/>
          </a:prstGeom>
          <a:noFill/>
        </p:spPr>
        <p:txBody>
          <a:bodyPr wrap="none" lIns="18000" tIns="18000" rIns="18000" bIns="18000" rtlCol="0">
            <a:spAutoFit/>
          </a:bodyPr>
          <a:lstStyle/>
          <a:p>
            <a:r>
              <a:rPr lang="en-GB" dirty="0"/>
              <a:t>Fig S1D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6B633CF-B1A2-953A-0F1E-68AD9E119D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9419" y="913040"/>
            <a:ext cx="2153265" cy="1612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510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</TotalTime>
  <Words>4</Words>
  <Application>Microsoft Office PowerPoint</Application>
  <PresentationFormat>A4 Paper (210x297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Murray Clarke</dc:creator>
  <cp:lastModifiedBy>Murray Clarke</cp:lastModifiedBy>
  <cp:revision>1</cp:revision>
  <dcterms:created xsi:type="dcterms:W3CDTF">2023-11-29T16:55:25Z</dcterms:created>
  <dcterms:modified xsi:type="dcterms:W3CDTF">2023-11-29T17:04:54Z</dcterms:modified>
</cp:coreProperties>
</file>